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04" r:id="rId2"/>
  </p:sldMasterIdLst>
  <p:notesMasterIdLst>
    <p:notesMasterId r:id="rId6"/>
  </p:notesMasterIdLst>
  <p:handoutMasterIdLst>
    <p:handoutMasterId r:id="rId7"/>
  </p:handoutMasterIdLst>
  <p:sldIdLst>
    <p:sldId id="5951" r:id="rId3"/>
    <p:sldId id="6853" r:id="rId4"/>
    <p:sldId id="6875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75" d="100"/>
          <a:sy n="75" d="100"/>
        </p:scale>
        <p:origin x="-822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2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2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52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99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53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51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5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90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67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99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BB67-9925-4ABB-A5C3-ABE001687FF7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2020-01-10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1E15-001C-471C-85B9-BCCF5CD22662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4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21BB67-9925-4ABB-A5C3-ABE001687FF7}" type="datetimeFigureOut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2020-01-10</a:t>
            </a:fld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C461E15-001C-471C-85B9-BCCF5CD22662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smtClean="0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14490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89205" r:id="rId1"/>
    <p:sldLayoutId id="2147589206" r:id="rId2"/>
    <p:sldLayoutId id="2147589207" r:id="rId3"/>
    <p:sldLayoutId id="2147589208" r:id="rId4"/>
    <p:sldLayoutId id="2147589209" r:id="rId5"/>
    <p:sldLayoutId id="2147589210" r:id="rId6"/>
    <p:sldLayoutId id="2147589211" r:id="rId7"/>
    <p:sldLayoutId id="2147589212" r:id="rId8"/>
    <p:sldLayoutId id="2147589213" r:id="rId9"/>
    <p:sldLayoutId id="2147589214" r:id="rId10"/>
    <p:sldLayoutId id="214758921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7197" y="2447006"/>
            <a:ext cx="9144032" cy="170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4-2.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월 서무</a:t>
            </a:r>
            <a:r>
              <a:rPr lang="en-US" sz="2800" dirty="0" smtClean="0"/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회계 원탁회의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1. 15.(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16:30 /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군청 소회의실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spc="-80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관과소읍면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회계담당자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30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spc="-8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당월 주요업무 처리방법 토론 및 업무처리 노하우 공유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7197" y="4293096"/>
            <a:ext cx="914403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신속집행 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영상회의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추진실적 점검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추진계획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9886" y="836712"/>
            <a:ext cx="91440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2020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강호축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추진상황 도민보고대회 참석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도청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557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7107" y="764704"/>
            <a:ext cx="915110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주요업무계획 보고 및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고충처리위원회 위원 위촉 동의안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2633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94123</TotalTime>
  <Words>138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6_Office 테마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15140</cp:revision>
  <cp:lastPrinted>2020-01-09T06:17:01Z</cp:lastPrinted>
  <dcterms:modified xsi:type="dcterms:W3CDTF">2020-01-10T08:32:35Z</dcterms:modified>
</cp:coreProperties>
</file>