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35" r:id="rId3"/>
    <p:sldId id="6864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02" y="-21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452812" y="1916832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175939" y="3283843"/>
            <a:ext cx="9144000" cy="63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2019. 11. 25. 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12. 1.)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4749" y="332656"/>
            <a:ext cx="9136377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워크숍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11.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대천시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역량강화 강의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토론 및 현장견학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출   발 </a:t>
            </a:r>
            <a:r>
              <a:rPr lang="en-US" altLang="ko-KR" sz="2000" b="1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000" b="1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11.27.(</a:t>
            </a:r>
            <a:r>
              <a:rPr lang="ko-KR" altLang="en-US" sz="2000" b="1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000" b="1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) 08:00 </a:t>
            </a:r>
            <a:r>
              <a:rPr lang="ko-KR" altLang="en-US" sz="2000" b="1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000" b="1" kern="0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kern="0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특강</a:t>
            </a:r>
            <a:r>
              <a:rPr lang="en-US" altLang="ko-KR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(11. 27.)</a:t>
            </a:r>
            <a:endParaRPr lang="en-US" altLang="ko-KR" sz="20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827" y="2780928"/>
            <a:ext cx="9161119" cy="1568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정부예산 신규사업 발굴 시군 영상회의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11. 29.(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10:30 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영상회의실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시군 정부예산 신규사업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발굴사업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 및 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827" y="4581128"/>
            <a:ext cx="9136377" cy="1568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 편성 관련 현안업무 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11. 25.(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본청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 주무팀장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추경 편성 관련 이월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불용액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조정 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214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013" y="476672"/>
            <a:ext cx="9136377" cy="1568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 신속집행 주간 영상회의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11. 26.(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하반기 신속집행 주간실적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116" y="2204864"/>
            <a:ext cx="9156603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. 26.(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~11. 29.(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[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차 본회의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] /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의회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주요업무추진실적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공유재산 일반안건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kern="0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kern="0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시정연</a:t>
            </a:r>
            <a:r>
              <a:rPr lang="ko-KR" altLang="en-US" sz="2000" b="1" kern="0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설</a:t>
            </a:r>
            <a:endParaRPr lang="en-US" altLang="ko-KR" sz="20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" y="4390157"/>
            <a:ext cx="9136377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29.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13:30~15:30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황간면사무소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담 관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명지성 고문변호사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상담내용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형사사건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 등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6771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93176</TotalTime>
  <Words>251</Words>
  <Application>Microsoft Office PowerPoint</Application>
  <PresentationFormat>화면 슬라이드 쇼(4:3)</PresentationFormat>
  <Paragraphs>36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14981</cp:revision>
  <cp:lastPrinted>2019-11-22T00:10:23Z</cp:lastPrinted>
  <dcterms:modified xsi:type="dcterms:W3CDTF">2019-11-22T08:36:28Z</dcterms:modified>
</cp:coreProperties>
</file>