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6. 12. ~ 6. 18.)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07715"/>
            <a:ext cx="9144000" cy="150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행정사무감사특별위원회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- 6.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6.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F0BF60-E848-4C9A-8B55-34116B775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11" y="4996364"/>
            <a:ext cx="9144000" cy="150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광업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제조업조사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6. 15.(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7. 21.(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기간 중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22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말 기준 종사자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 이상 관내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광제조업체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(31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F79E25B-E182-4948-B5DC-AFFDB1FB4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32464"/>
            <a:ext cx="9144000" cy="150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한국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매니페스토실천본부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방문 협의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기획정책팀장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공약이행 추진사항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3676C7D-18C2-42FA-9AEB-3D0300D0D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" y="1931491"/>
            <a:ext cx="9144000" cy="150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본청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농정과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 종합감사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6.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상설감사장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2023. 4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155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162</Words>
  <Application>Microsoft Office PowerPoint</Application>
  <PresentationFormat>화면 슬라이드 쇼(4:3)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HY헤드라인M</vt:lpstr>
      <vt:lpstr>굴림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221</cp:revision>
  <cp:lastPrinted>2023-06-09T05:15:34Z</cp:lastPrinted>
  <dcterms:created xsi:type="dcterms:W3CDTF">2017-06-29T05:48:20Z</dcterms:created>
  <dcterms:modified xsi:type="dcterms:W3CDTF">2023-06-09T05:17:46Z</dcterms:modified>
</cp:coreProperties>
</file>