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0" r:id="rId3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50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DA5D6-C5B7-4CA3-A535-9C30AFC4645C}" type="datetimeFigureOut">
              <a:rPr lang="ko-KR" altLang="en-US" smtClean="0"/>
              <a:t>2023-06-09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9" y="4783138"/>
            <a:ext cx="544480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50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E55C0-1303-49CD-AB93-3F24593CA0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477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2023-06-09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2023-06-09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2023-06-09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89B40-4593-4A16-B088-0C8CA4E942CC}" type="datetimeFigureOut">
              <a:rPr lang="ko-KR" altLang="en-US" smtClean="0"/>
              <a:t>2023-06-09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err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87787" y="3356992"/>
            <a:ext cx="6696744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(2023. 6. 12. ~ 6. 18.)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36826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307715"/>
            <a:ext cx="9144000" cy="1503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314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행정사무감사특별위원회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- 6. 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6. 16.(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F0BF60-E848-4C9A-8B55-34116B7757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11" y="4996364"/>
            <a:ext cx="9144000" cy="1503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4. 2022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기준 광업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제조업조사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실시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6. 15.(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~ 7. 21.(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기간 중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10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22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년 말 기준 종사자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10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인 이상 관내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광제조업체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(31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F79E25B-E182-4948-B5DC-AFFDB1FB4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32464"/>
            <a:ext cx="9144000" cy="1503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한국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매니페스토실천본부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방문 협의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13.(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15:00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기획정책팀장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민선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공약이행 추진사항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3676C7D-18C2-42FA-9AEB-3D0300D0D2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" y="1931491"/>
            <a:ext cx="9144000" cy="1503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본청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농정과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자체 종합감사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12.(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6. 16.(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상설감사장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2020. 5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2023. 4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월까지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추진한 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41555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4444</TotalTime>
  <Words>162</Words>
  <Application>Microsoft Office PowerPoint</Application>
  <PresentationFormat>화면 슬라이드 쇼(4:3)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8" baseType="lpstr">
      <vt:lpstr>HY헤드라인M</vt:lpstr>
      <vt:lpstr>굴림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221</cp:revision>
  <cp:lastPrinted>2023-06-09T05:15:34Z</cp:lastPrinted>
  <dcterms:created xsi:type="dcterms:W3CDTF">2017-06-29T05:48:20Z</dcterms:created>
  <dcterms:modified xsi:type="dcterms:W3CDTF">2023-06-09T05:17:46Z</dcterms:modified>
</cp:coreProperties>
</file>