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49" r:id="rId3"/>
    <p:sldId id="685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829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BFF7-827B-4E78-9B0B-1896B8C87173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28213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79388" y="358775"/>
            <a:ext cx="8964612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90600" lvl="1" indent="-533400">
              <a:lnSpc>
                <a:spcPts val="3800"/>
              </a:lnSpc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" y="47667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" y="1881001"/>
            <a:ext cx="9144000" cy="4500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–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/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 예산안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본예산안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기금운용계획안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조례심사특별위원회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/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대학 정책 자문위원회 설치 및 운영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 /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행정사무감사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개정안 의결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1264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96752"/>
            <a:ext cx="91440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 심의회 개최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행정기구 설치 조례 시행규칙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일부개정규칙안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상황에 따라 서면 개최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675258"/>
            <a:ext cx="9144032" cy="213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한수원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연말연시 물품전달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안심가로등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점등식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물품전달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15:30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양강면사무소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라면 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12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ko-KR" altLang="en-US" sz="12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17:00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영동산업과학고 일원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dirty="0" smtClean="0">
                <a:solidFill>
                  <a:srgbClr val="009900"/>
                </a:solidFill>
              </a:rPr>
              <a:t>  </a:t>
            </a:r>
            <a:r>
              <a:rPr lang="en-US" altLang="ko-KR" sz="200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000" dirty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000" dirty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안심가로등 </a:t>
            </a:r>
            <a:r>
              <a:rPr lang="ko-KR" altLang="en-US" sz="2000" dirty="0" err="1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현황판</a:t>
            </a:r>
            <a:r>
              <a:rPr lang="ko-KR" altLang="en-US" sz="2000" dirty="0" smtClean="0">
                <a:solidFill>
                  <a:srgbClr val="0099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제막 및 기념촬영</a:t>
            </a:r>
            <a:endParaRPr lang="en-US" altLang="ko-KR" sz="2400" b="1" dirty="0" smtClean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51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103486</TotalTime>
  <Words>201</Words>
  <Application>Microsoft Office PowerPoint</Application>
  <PresentationFormat>화면 슬라이드 쇼(4:3)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16688</cp:revision>
  <cp:lastPrinted>2020-12-03T06:32:20Z</cp:lastPrinted>
  <dcterms:modified xsi:type="dcterms:W3CDTF">2020-12-17T06:49:49Z</dcterms:modified>
</cp:coreProperties>
</file>