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50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DA5D6-C5B7-4CA3-A535-9C30AFC4645C}" type="datetimeFigureOut">
              <a:rPr lang="ko-KR" altLang="en-US" smtClean="0"/>
              <a:t>2022-11-14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9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50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E55C0-1303-49CD-AB93-3F24593CA0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477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8527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3219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32636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89B40-4593-4A16-B088-0C8CA4E942CC}" type="datetimeFigureOut">
              <a:rPr lang="ko-KR" altLang="en-US" smtClean="0"/>
              <a:t>2022-11-14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 dirty="0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03648" y="3351629"/>
            <a:ext cx="5328592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(2022. 11.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11.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87510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375006"/>
            <a:ext cx="9144000" cy="140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의원간담회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본예산 주요사업예산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반영계획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000" b="1" spc="-150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122613"/>
            <a:ext cx="9144000" cy="14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조례규칙심의회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영동군 이장 자녀 장학금 지급 조례 일부개정조례안 외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756"/>
            <a:ext cx="914400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정량지표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추진상황 보고회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14.(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미달성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정량지표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달성 가능여부 및 대책 보고</a:t>
            </a:r>
            <a:endParaRPr lang="en-US" altLang="ko-KR" sz="2000" b="1" spc="-150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20181" y="2734254"/>
            <a:ext cx="914400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군정조정위원회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치매전담형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요양시설 관리운영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민간위탁안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5464752"/>
            <a:ext cx="9144000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청렴라이브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교육 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~ 16:00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 명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청렴특강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청렴판소리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 공직자 대상 청렴교육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9348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1708</TotalTime>
  <Words>135</Words>
  <Application>Microsoft Office PowerPoint</Application>
  <PresentationFormat>화면 슬라이드 쇼(4:3)</PresentationFormat>
  <Paragraphs>18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89</cp:revision>
  <cp:lastPrinted>2022-11-11T07:01:17Z</cp:lastPrinted>
  <dcterms:created xsi:type="dcterms:W3CDTF">2017-06-29T05:48:20Z</dcterms:created>
  <dcterms:modified xsi:type="dcterms:W3CDTF">2022-11-14T07:50:29Z</dcterms:modified>
</cp:coreProperties>
</file>