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63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648" y="3351629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11.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5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375006"/>
            <a:ext cx="9144000" cy="140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본예산 주요사업예산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반영계획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spc="-150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122613"/>
            <a:ext cx="9144000" cy="14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조례규칙심의회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이장 자녀 장학금 지급 조례 일부개정조례안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756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정량지표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미달성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정량지표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달성 가능여부 및 대책 보고</a:t>
            </a:r>
            <a:endParaRPr lang="en-US" altLang="ko-KR" sz="2000" b="1" spc="-150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0181" y="2734254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군정조정위원회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치매전담형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요양시설 관리운영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민간위탁안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464752"/>
            <a:ext cx="91440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청렴라이브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~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청렴특강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청렴판소리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공직자 대상 청렴교육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34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135</Words>
  <Application>Microsoft Office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89</cp:revision>
  <cp:lastPrinted>2022-11-11T07:01:17Z</cp:lastPrinted>
  <dcterms:created xsi:type="dcterms:W3CDTF">2017-06-29T05:48:20Z</dcterms:created>
  <dcterms:modified xsi:type="dcterms:W3CDTF">2022-11-14T07:50:29Z</dcterms:modified>
</cp:coreProperties>
</file>