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49" r:id="rId3"/>
    <p:sldId id="685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fld id="{99E29DCE-AFD3-4C19-B4BF-4D5C0CE2978B}" type="slidenum">
              <a:rPr lang="en-US" altLang="ko-KR"/>
              <a:pPr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-1" y="3933056"/>
            <a:ext cx="91360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2800" indent="-5328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지역균형발전사업 추진상황 도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5.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도 균형발전과장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레인보우힐링센터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건립사업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개 사업 현장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89394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및 실적향상 대책보고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2349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직사각형 4"/>
          <p:cNvSpPr>
            <a:spLocks noChangeArrowheads="1"/>
          </p:cNvSpPr>
          <p:nvPr/>
        </p:nvSpPr>
        <p:spPr bwMode="auto">
          <a:xfrm>
            <a:off x="0" y="3972194"/>
            <a:ext cx="9144000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저출산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대응 우수사례 경진대회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충북연구원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인구정책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그 다음을 준비합니다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80728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예산안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기금운용변경계획안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71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97402</TotalTime>
  <Words>140</Words>
  <Application>Microsoft Office PowerPoint</Application>
  <PresentationFormat>화면 슬라이드 쇼(4:3)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15574</cp:revision>
  <cp:lastPrinted>2020-04-29T08:24:10Z</cp:lastPrinted>
  <dcterms:modified xsi:type="dcterms:W3CDTF">2020-05-14T08:54:58Z</dcterms:modified>
</cp:coreProperties>
</file>