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1" r:id="rId2"/>
    <p:sldId id="6849" r:id="rId3"/>
    <p:sldId id="6854" r:id="rId4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5AB0D"/>
    <a:srgbClr val="00B036"/>
    <a:srgbClr val="0000FF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240" autoAdjust="0"/>
  </p:normalViewPr>
  <p:slideViewPr>
    <p:cSldViewPr>
      <p:cViewPr varScale="1">
        <p:scale>
          <a:sx n="109" d="100"/>
          <a:sy n="109" d="100"/>
        </p:scale>
        <p:origin x="-1722" y="-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2228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1" y="4715192"/>
            <a:ext cx="5434335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8294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13BFF7-827B-4E78-9B0B-1896B8C87173}" type="slidenum">
              <a:rPr lang="en-US" altLang="ko-KR" smtClean="0"/>
              <a:pPr/>
              <a:t>2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735232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6148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fld id="{99E29DCE-AFD3-4C19-B4BF-4D5C0CE2978B}" type="slidenum">
              <a:rPr lang="en-US" altLang="ko-KR"/>
              <a:pPr/>
              <a:t>3</a:t>
            </a:fld>
            <a:endParaRPr lang="en-US" altLang="ko-K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2020-05-14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2020-05-14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2020-05-14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2020-05-14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2020-05-14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2020-05-14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3"/>
          <p:cNvSpPr>
            <a:spLocks noChangeArrowheads="1"/>
          </p:cNvSpPr>
          <p:nvPr/>
        </p:nvSpPr>
        <p:spPr bwMode="auto">
          <a:xfrm>
            <a:off x="-1" y="3933056"/>
            <a:ext cx="9136075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2800" indent="-532800">
              <a:lnSpc>
                <a:spcPct val="130000"/>
              </a:lnSpc>
              <a:tabLst>
                <a:tab pos="4953000" algn="l"/>
              </a:tabLst>
              <a:defRPr/>
            </a:pPr>
            <a:r>
              <a:rPr lang="en-US" altLang="ko-KR" sz="2800" b="1" spc="-150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지역균형발전사업 추진상황 도 점검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5. 22.(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도 균형발전과장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Wingdings" pitchFamily="2" charset="2"/>
            </a:endParaRPr>
          </a:p>
          <a:p>
            <a:pPr marL="914400" lvl="1" indent="-457200" algn="dist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레인보우힐링센터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건립사업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개 사업 현장 점검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489394"/>
            <a:ext cx="9144000" cy="1579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실적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시군종합평가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추진상황 보고회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관과소장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지표별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추진상황 및 실적향상 대책보고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월말 기준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523490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직사각형 4"/>
          <p:cNvSpPr>
            <a:spLocks noChangeArrowheads="1"/>
          </p:cNvSpPr>
          <p:nvPr/>
        </p:nvSpPr>
        <p:spPr bwMode="auto">
          <a:xfrm>
            <a:off x="0" y="3972194"/>
            <a:ext cx="9144000" cy="1612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충청북도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저출산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대응 우수사례 경진대회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14:00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청주 충북연구원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인구정책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업무 담당자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“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출산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그 다음을 준비합니다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”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발표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980728"/>
            <a:ext cx="9144000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281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18.(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[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차 본회의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의회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본회의장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주요안건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: 2020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년도 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 추가경정 예산안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              2020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년도 기금운용변경계획안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조례 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개정안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9716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97402</TotalTime>
  <Words>140</Words>
  <Application>Microsoft Office PowerPoint</Application>
  <PresentationFormat>화면 슬라이드 쇼(4:3)</PresentationFormat>
  <Paragraphs>19</Paragraphs>
  <Slides>3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15574</cp:revision>
  <cp:lastPrinted>2020-04-29T08:24:10Z</cp:lastPrinted>
  <dcterms:modified xsi:type="dcterms:W3CDTF">2020-05-14T08:54:58Z</dcterms:modified>
</cp:coreProperties>
</file>