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20" r:id="rId3"/>
    <p:sldId id="6921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3" autoAdjust="0"/>
    <p:restoredTop sz="93481" autoAdjust="0"/>
  </p:normalViewPr>
  <p:slideViewPr>
    <p:cSldViewPr>
      <p:cViewPr varScale="1">
        <p:scale>
          <a:sx n="80" d="100"/>
          <a:sy n="80" d="100"/>
        </p:scale>
        <p:origin x="156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924944"/>
            <a:ext cx="91440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주요사업계획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부서장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팀장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437112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안전관리과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463" y="864096"/>
            <a:ext cx="9144000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9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법률상담실」운영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spc="-220" dirty="0">
                <a:latin typeface="HY헤드라인M" pitchFamily="18" charset="-127"/>
                <a:ea typeface="HY헤드라인M" pitchFamily="18" charset="-127"/>
              </a:rPr>
              <a:t>9. 27.(</a:t>
            </a:r>
            <a:r>
              <a:rPr lang="ko-KR" altLang="en-US" sz="2300" b="1" spc="-22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spc="-22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300" b="1" spc="-22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spc="-220" dirty="0" err="1">
                <a:latin typeface="HY헤드라인M" pitchFamily="18" charset="-127"/>
                <a:ea typeface="HY헤드라인M" pitchFamily="18" charset="-127"/>
              </a:rPr>
              <a:t>학산면사무소</a:t>
            </a:r>
            <a:r>
              <a:rPr lang="ko-KR" altLang="en-US" sz="2300" b="1" spc="-22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spc="-22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spc="-220" dirty="0">
                <a:latin typeface="HY헤드라인M" pitchFamily="18" charset="-127"/>
                <a:ea typeface="HY헤드라인M" pitchFamily="18" charset="-127"/>
              </a:rPr>
              <a:t>법률사무소 세광 변호사 명지성 외 </a:t>
            </a:r>
            <a:r>
              <a:rPr lang="en-US" altLang="ko-KR" sz="2300" b="1" spc="-22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spc="-22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spc="-22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각종 쟁송사건 관련 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세무상담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630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463" y="3861048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규칙심의회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08:40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spc="-300" dirty="0">
                <a:latin typeface="HY헤드라인M" pitchFamily="18" charset="-127"/>
                <a:ea typeface="HY헤드라인M" pitchFamily="18" charset="-127"/>
              </a:rPr>
              <a:t>영동군 공직자윤리위원회 구성과 운영에 관한 조례 </a:t>
            </a:r>
            <a:r>
              <a:rPr lang="ko-KR" altLang="en-US" sz="2300" b="1" spc="-300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300" b="1" spc="-30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300" b="1" spc="-30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300" b="1" spc="-3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88840"/>
            <a:ext cx="882015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군정조정위원회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군정조정위원회 위원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문화의집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운영 민간위탁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동의안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23706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1689276</TotalTime>
  <Words>151</Words>
  <Application>Microsoft Office PowerPoint</Application>
  <PresentationFormat>화면 슬라이드 쇼(4:3)</PresentationFormat>
  <Paragraphs>17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19412</cp:revision>
  <cp:lastPrinted>2021-09-23T00:58:26Z</cp:lastPrinted>
  <dcterms:modified xsi:type="dcterms:W3CDTF">2021-09-23T06:41:37Z</dcterms:modified>
</cp:coreProperties>
</file>