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3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80" d="100"/>
          <a:sy n="80" d="100"/>
        </p:scale>
        <p:origin x="15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200" y="3356992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정량지표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14:00,15:30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 목표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정량지표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실적제고방안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본예산 편성 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26.(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전부서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643780"/>
            <a:ext cx="9144000" cy="16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문화의집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민간위탁 동의안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5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85184"/>
            <a:ext cx="8963472" cy="14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50" b="1" spc="-1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350" b="1" spc="-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350" b="1" spc="-15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350" b="1" spc="-150" dirty="0">
                <a:latin typeface="HY헤드라인M" pitchFamily="18" charset="-127"/>
                <a:ea typeface="HY헤드라인M" pitchFamily="18" charset="-127"/>
              </a:rPr>
              <a:t>영동군 출산 및 양육 지원에 관한 </a:t>
            </a:r>
            <a:r>
              <a:rPr lang="ko-KR" altLang="en-US" sz="2350" b="1" spc="-150" dirty="0" err="1">
                <a:latin typeface="HY헤드라인M" pitchFamily="18" charset="-127"/>
                <a:ea typeface="HY헤드라인M" pitchFamily="18" charset="-127"/>
              </a:rPr>
              <a:t>조례</a:t>
            </a:r>
            <a:r>
              <a:rPr lang="ko-KR" altLang="en-US" sz="2350" b="1" spc="-150" dirty="0" err="1" smtClean="0">
                <a:latin typeface="HY헤드라인M" pitchFamily="18" charset="-127"/>
                <a:ea typeface="HY헤드라인M" pitchFamily="18" charset="-127"/>
              </a:rPr>
              <a:t>」일부개정</a:t>
            </a:r>
            <a:r>
              <a:rPr lang="ko-KR" altLang="en-US" sz="235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5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350" b="1" spc="-15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35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5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651073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1689774</TotalTime>
  <Words>116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19602</cp:revision>
  <cp:lastPrinted>2021-09-30T10:47:02Z</cp:lastPrinted>
  <dcterms:modified xsi:type="dcterms:W3CDTF">2021-10-14T07:46:55Z</dcterms:modified>
</cp:coreProperties>
</file>