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595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5AB0D"/>
    <a:srgbClr val="00B036"/>
    <a:srgbClr val="0000FF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916832"/>
            <a:ext cx="9144000" cy="151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[1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후반기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원구성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501008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093149"/>
            <a:ext cx="9144000" cy="1432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사업체조사 결과 입력 및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~ 7. 24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사업체조사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상황실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내검요원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조사결과 전산입력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내용점검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813" y="334392"/>
            <a:ext cx="9144000" cy="151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위기대응 사업공모 우수제안자 심사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행정복지국장실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행정복지국장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우수 제안자 심사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328180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98437</TotalTime>
  <Words>118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15726</cp:revision>
  <cp:lastPrinted>2020-06-18T08:11:12Z</cp:lastPrinted>
  <dcterms:modified xsi:type="dcterms:W3CDTF">2020-06-26T01:33:28Z</dcterms:modified>
</cp:coreProperties>
</file>