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7037" r:id="rId3"/>
    <p:sldId id="703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3" autoAdjust="0"/>
    <p:restoredTop sz="93953" autoAdjust="0"/>
  </p:normalViewPr>
  <p:slideViewPr>
    <p:cSldViewPr>
      <p:cViewPr varScale="1">
        <p:scale>
          <a:sx n="108" d="100"/>
          <a:sy n="108" d="100"/>
        </p:scale>
        <p:origin x="209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2021-06-11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2021-06-11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2021-06-11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6672"/>
            <a:ext cx="916146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행정사무감사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5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예산결산특별위원회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- 6. 18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영동군 결산 승인의 건 및 예비비 지출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승인안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797152"/>
            <a:ext cx="92964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백두대간권 발전종합계획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변경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주민열람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공청회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충북연구원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전략별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세부사업 담당부서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종합계획 변경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청취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참석자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의견공유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보통교부세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산정을 위한 통계작성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합동작업</a:t>
            </a:r>
            <a:endParaRPr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6. 18.(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 농업기술원 회의실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899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588" y="1340420"/>
            <a:ext cx="9144001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경제총조사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6. 16. ~ 7. 30. (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인터넷조사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6. 14. ~ 7. 9.)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말 기준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종사자 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 이상 관내 모든 사업체</a:t>
            </a:r>
            <a:endParaRPr lang="en-US" altLang="ko-KR" sz="2400" b="1" spc="-1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사업체명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종사자 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연간매출액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창설연월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717206"/>
            <a:ext cx="9144000" cy="2088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 증가 관련 직원교육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6. 18.(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비대면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(ZOOM)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100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직원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우리가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만들어가는 행복한 미래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강사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문혜련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인구보건복지협회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923885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1687245</TotalTime>
  <Words>211</Words>
  <Application>Microsoft Office PowerPoint</Application>
  <PresentationFormat>화면 슬라이드 쇼(4:3)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18400</cp:revision>
  <cp:lastPrinted>2021-06-10T08:45:32Z</cp:lastPrinted>
  <dcterms:modified xsi:type="dcterms:W3CDTF">2021-06-11T02:31:22Z</dcterms:modified>
</cp:coreProperties>
</file>