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47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2024-03-08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3. 11. ~ 3. 17.)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894D25E2-D92E-4A37-A958-AC9D5DDE4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013002"/>
            <a:ext cx="9144000" cy="165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17.(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 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관내 여행지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61A38D0-DC6C-4561-8D25-B97566862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844278"/>
            <a:ext cx="9396536" cy="504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320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임시회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4AFB4E33-385A-4267-B9B0-18A272305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76672"/>
            <a:ext cx="9396536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충청북도 정부합동감사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본감사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11.(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27.(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9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처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</a:t>
            </a:r>
            <a:endParaRPr lang="en-US" altLang="ko-KR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2020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수감 이후 현재까지 추진한 사무 전반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A5F99E38-1B1B-4447-AD9A-2AF11E0CAC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549"/>
              </p:ext>
            </p:extLst>
          </p:nvPr>
        </p:nvGraphicFramePr>
        <p:xfrm>
          <a:off x="468312" y="2330936"/>
          <a:ext cx="8424166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368">
                  <a:extLst>
                    <a:ext uri="{9D8B030D-6E8A-4147-A177-3AD203B41FA5}">
                      <a16:colId xmlns:a16="http://schemas.microsoft.com/office/drawing/2014/main" val="319313172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029074774"/>
                    </a:ext>
                  </a:extLst>
                </a:gridCol>
                <a:gridCol w="6120678">
                  <a:extLst>
                    <a:ext uri="{9D8B030D-6E8A-4147-A177-3AD203B41FA5}">
                      <a16:colId xmlns:a16="http://schemas.microsoft.com/office/drawing/2014/main" val="688960024"/>
                    </a:ext>
                  </a:extLst>
                </a:gridCol>
              </a:tblGrid>
              <a:tr h="21432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                                                              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 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85336"/>
                  </a:ext>
                </a:extLst>
              </a:tr>
              <a:tr h="548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 12.(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(2023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회계연도 결산검사위원선임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141026"/>
                  </a:ext>
                </a:extLst>
              </a:tr>
              <a:tr h="548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 13.(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(2024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 </a:t>
                      </a:r>
                      <a:r>
                        <a:rPr lang="ko-KR" altLang="en-US" sz="160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충북시군의회의장협의회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공무국외출장 결과 보고의 건 외 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</a:t>
                      </a:r>
                      <a:r>
                        <a:rPr lang="ko-KR" altLang="en-US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  <a:r>
                        <a:rPr lang="en-US" altLang="ko-KR" sz="160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668192"/>
                  </a:ext>
                </a:extLst>
              </a:tr>
              <a:tr h="548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 14.(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산업위원회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영동군계획 조례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일부개정조례안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외 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743124"/>
                  </a:ext>
                </a:extLst>
              </a:tr>
              <a:tr h="54802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3. 15.(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60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</a:t>
                      </a:r>
                      <a:r>
                        <a:rPr lang="ko-KR" altLang="en-US" sz="160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  <a:endParaRPr lang="en-US" altLang="ko-KR" sz="160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조례안 및 기타부의안건 의결</a:t>
                      </a:r>
                      <a:r>
                        <a:rPr lang="en-US" altLang="ko-KR" sz="160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442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1748393</TotalTime>
  <Words>183</Words>
  <Application>Microsoft Office PowerPoint</Application>
  <PresentationFormat>화면 슬라이드 쇼(4:3)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26705</cp:revision>
  <cp:lastPrinted>2024-03-08T01:59:16Z</cp:lastPrinted>
  <dcterms:modified xsi:type="dcterms:W3CDTF">2024-03-08T04:06:27Z</dcterms:modified>
</cp:coreProperties>
</file>