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7345" r:id="rId2"/>
    <p:sldId id="9113" r:id="rId3"/>
    <p:sldId id="9117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344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orient="horz" pos="30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CC00"/>
    <a:srgbClr val="0B4EA2"/>
    <a:srgbClr val="F68820"/>
    <a:srgbClr val="20B14A"/>
    <a:srgbClr val="333399"/>
    <a:srgbClr val="00B036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71" autoAdjust="0"/>
    <p:restoredTop sz="95373" autoAdjust="0"/>
  </p:normalViewPr>
  <p:slideViewPr>
    <p:cSldViewPr>
      <p:cViewPr varScale="1">
        <p:scale>
          <a:sx n="110" d="100"/>
          <a:sy n="110" d="100"/>
        </p:scale>
        <p:origin x="1500" y="114"/>
      </p:cViewPr>
      <p:guideLst>
        <p:guide orient="horz" pos="346"/>
        <p:guide pos="295"/>
        <p:guide orient="horz" pos="1344"/>
        <p:guide orient="horz" pos="2160"/>
        <p:guide orient="horz" pos="30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2024-03-29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( 2024. 4. 1. ~ 4. 7.)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108520" y="877268"/>
            <a:ext cx="9061450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ts val="35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1.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제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22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대 국회의원 선거 대비 </a:t>
            </a:r>
            <a:r>
              <a:rPr lang="ko-KR" altLang="en-US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공직감찰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4. 1.(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4. 8.(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감사팀장 외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선거중립 의무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공무원 행동강령 준수 여부 등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6649E498-D531-4059-BB61-8A66316AD2CB}"/>
              </a:ext>
            </a:extLst>
          </p:cNvPr>
          <p:cNvSpPr/>
          <p:nvPr/>
        </p:nvSpPr>
        <p:spPr>
          <a:xfrm>
            <a:off x="-108520" y="2492896"/>
            <a:ext cx="9252520" cy="15041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군정조정위원회 및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조례규칙심의회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 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정수물품 신규 대체 취득 승인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ko-KR" altLang="en-US" dirty="0"/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93CE2832-9EDC-48B3-A5CC-CE397C7FC0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6962" y="4509120"/>
            <a:ext cx="9061450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ts val="35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3.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행정부지사 특별조정교부금 신청 사업 현장 방문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4. 2.(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11:30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레인보우 </a:t>
            </a:r>
            <a:r>
              <a:rPr lang="ko-KR" altLang="en-US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어울림센터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외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개소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72330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0" name="Rectangle 3">
            <a:extLst>
              <a:ext uri="{FF2B5EF4-FFF2-40B4-BE49-F238E27FC236}">
                <a16:creationId xmlns:a16="http://schemas.microsoft.com/office/drawing/2014/main" id="{DB101DEC-9C2F-4723-8F5E-E3768EEE9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908720"/>
            <a:ext cx="9324528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4. 4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의원간담회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 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실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국장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체제에 따른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위원회 위원 정비를 위한 영동군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2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개 조례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일부개정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0146F0C2-53A2-45FA-A067-F929E6FC84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3284984"/>
            <a:ext cx="9324528" cy="1583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지방교부세 현장 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충북도 예산담당관실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담당자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지방교부세 산정 및 기초자료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집행상황 등 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46355974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1751065</TotalTime>
  <Words>185</Words>
  <Application>Microsoft Office PowerPoint</Application>
  <PresentationFormat>화면 슬라이드 쇼(4:3)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1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26828</cp:revision>
  <cp:lastPrinted>2024-03-28T07:30:14Z</cp:lastPrinted>
  <dcterms:modified xsi:type="dcterms:W3CDTF">2024-03-29T00:36:58Z</dcterms:modified>
</cp:coreProperties>
</file>