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13" r:id="rId3"/>
    <p:sldId id="911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2024-03-29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4. 1. ~ 4. 7.)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08520" y="877268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 국회의원 선거 대비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공직감찰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선거중립 의무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공무원 행동강령 준수 여부 등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649E498-D531-4059-BB61-8A66316AD2CB}"/>
              </a:ext>
            </a:extLst>
          </p:cNvPr>
          <p:cNvSpPr/>
          <p:nvPr/>
        </p:nvSpPr>
        <p:spPr>
          <a:xfrm>
            <a:off x="-108520" y="2492896"/>
            <a:ext cx="9252520" cy="15041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 및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정수물품 신규 대체 취득 승인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ko-KR" altLang="en-US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3CE2832-9EDC-48B3-A5CC-CE397C7FC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962" y="4509120"/>
            <a:ext cx="906145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행정부지사 특별조정교부금 신청 사업 현장 방문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11:30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레인보우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어울림센터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3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DB101DEC-9C2F-4723-8F5E-E3768EEE9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08720"/>
            <a:ext cx="9324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국장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체제에 따른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 위원 정비를 위한 영동군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 조례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일부개정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0146F0C2-53A2-45FA-A067-F929E6FC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324528" cy="158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지방교부세 현장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충북도 예산담당관실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지방교부세 산정 및 기초자료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집행상황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635597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1751065</TotalTime>
  <Words>185</Words>
  <Application>Microsoft Office PowerPoint</Application>
  <PresentationFormat>화면 슬라이드 쇼(4:3)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26828</cp:revision>
  <cp:lastPrinted>2024-03-28T07:30:14Z</cp:lastPrinted>
  <dcterms:modified xsi:type="dcterms:W3CDTF">2024-03-29T00:36:58Z</dcterms:modified>
</cp:coreProperties>
</file>