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918" r:id="rId3"/>
    <p:sldId id="693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2160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836712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행정수도 이전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지방소멸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위기 대응 사업 공모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10.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군산하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 공무원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법령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선거법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등에 위반되지 않으며 실효성 있는 사업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437112"/>
            <a:ext cx="9144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정성지표 최종 컨설팅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 ~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팀장 및 담당자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정성지표 요약서 최종 보완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852936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본예산 편성 심의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10. 26.(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보건소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부서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488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463" y="2060848"/>
            <a:ext cx="91440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법률상담실 」운영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spc="-2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10. 29.(</a:t>
            </a:r>
            <a:r>
              <a:rPr lang="ko-KR" altLang="en-US" sz="2300" b="1" spc="-2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300" b="1" spc="-2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10:00 / </a:t>
            </a:r>
            <a:r>
              <a:rPr lang="ko-KR" altLang="en-US" sz="2300" b="1" spc="-2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양산면사무소 </a:t>
            </a:r>
            <a:r>
              <a:rPr lang="en-US" altLang="ko-KR" sz="2300" b="1" spc="-2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300" b="1" spc="-2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법률사무소 세광 변호사 명지성 외 </a:t>
            </a:r>
            <a:r>
              <a:rPr lang="en-US" altLang="ko-KR" sz="2300" b="1" spc="-2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300" b="1" spc="-23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300" b="1" spc="-23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쟁송사건 관련 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세무상담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5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0"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고문 변호사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위촉식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840161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1690110</TotalTime>
  <Words>153</Words>
  <Application>Microsoft Office PowerPoint</Application>
  <PresentationFormat>화면 슬라이드 쇼(4:3)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19682</cp:revision>
  <cp:lastPrinted>2021-10-21T00:40:06Z</cp:lastPrinted>
  <dcterms:modified xsi:type="dcterms:W3CDTF">2021-10-21T01:57:18Z</dcterms:modified>
</cp:coreProperties>
</file>