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918" r:id="rId3"/>
    <p:sldId id="693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80" autoAdjust="0"/>
    <p:restoredTop sz="94296" autoAdjust="0"/>
  </p:normalViewPr>
  <p:slideViewPr>
    <p:cSldViewPr>
      <p:cViewPr varScale="1">
        <p:scale>
          <a:sx n="108" d="100"/>
          <a:sy n="108" d="100"/>
        </p:scale>
        <p:origin x="2160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2021-10-21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2021-10-21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2021-10-21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525"/>
            <a:ext cx="9144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836712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행정수도 이전 및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지방소멸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위기 대응 사업 공모</a:t>
            </a:r>
            <a:endParaRPr lang="en-US" altLang="ko-KR" sz="28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~ 10.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군산하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 공무원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법령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선거법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등에 위반되지 않으며 실효성 있는 사업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437112"/>
            <a:ext cx="914400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정성지표 최종 컨설팅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09:30 ~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지표별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팀장 및 담당자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정성지표 요약서 최종 보완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852936"/>
            <a:ext cx="91440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본예산 편성 심의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25.(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10. 26.(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보건소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부서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04889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463" y="2060848"/>
            <a:ext cx="91440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법률상담실 」운영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spc="-23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10. 29.(</a:t>
            </a:r>
            <a:r>
              <a:rPr lang="ko-KR" altLang="en-US" sz="2300" b="1" spc="-23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300" b="1" spc="-23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10:00 / </a:t>
            </a:r>
            <a:r>
              <a:rPr lang="ko-KR" altLang="en-US" sz="2300" b="1" spc="-23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양산면사무소 </a:t>
            </a:r>
            <a:r>
              <a:rPr lang="en-US" altLang="ko-KR" sz="2300" b="1" spc="-23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300" b="1" spc="-23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법률사무소 세광 변호사 명지성 외 </a:t>
            </a:r>
            <a:r>
              <a:rPr lang="en-US" altLang="ko-KR" sz="2300" b="1" spc="-23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300" b="1" spc="-23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300" b="1" spc="-23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쟁송사건 관련 법률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세무상담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5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0"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고문 변호사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위촉식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11:30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840161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1690110</TotalTime>
  <Words>153</Words>
  <Application>Microsoft Office PowerPoint</Application>
  <PresentationFormat>화면 슬라이드 쇼(4:3)</PresentationFormat>
  <Paragraphs>16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19682</cp:revision>
  <cp:lastPrinted>2021-10-21T00:40:06Z</cp:lastPrinted>
  <dcterms:modified xsi:type="dcterms:W3CDTF">2021-10-21T01:57:18Z</dcterms:modified>
</cp:coreProperties>
</file>