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5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412776"/>
            <a:ext cx="9144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1. 13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주요업무계획 보고 청취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525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090090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103881</TotalTime>
  <Words>37</Words>
  <Application>Microsoft Office PowerPoint</Application>
  <PresentationFormat>화면 슬라이드 쇼(4:3)</PresentationFormat>
  <Paragraphs>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16832</cp:revision>
  <cp:lastPrinted>2020-12-24T04:49:47Z</cp:lastPrinted>
  <dcterms:modified xsi:type="dcterms:W3CDTF">2021-01-07T05:25:05Z</dcterms:modified>
</cp:coreProperties>
</file>