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8" autoAdjust="0"/>
    <p:restoredTop sz="94660"/>
  </p:normalViewPr>
  <p:slideViewPr>
    <p:cSldViewPr snapToGrid="0">
      <p:cViewPr varScale="1">
        <p:scale>
          <a:sx n="65" d="100"/>
          <a:sy n="65" d="100"/>
        </p:scale>
        <p:origin x="96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366E0-441A-4982-8DFD-73C79F459569}" type="datetimeFigureOut">
              <a:rPr lang="ko-KR" altLang="en-US" smtClean="0"/>
              <a:t>2023-07-28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5730-DB06-48FE-A3F7-F72948514A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1325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366E0-441A-4982-8DFD-73C79F459569}" type="datetimeFigureOut">
              <a:rPr lang="ko-KR" altLang="en-US" smtClean="0"/>
              <a:t>2023-07-28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5730-DB06-48FE-A3F7-F72948514A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1661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366E0-441A-4982-8DFD-73C79F459569}" type="datetimeFigureOut">
              <a:rPr lang="ko-KR" altLang="en-US" smtClean="0"/>
              <a:t>2023-07-28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5730-DB06-48FE-A3F7-F72948514A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0757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366E0-441A-4982-8DFD-73C79F459569}" type="datetimeFigureOut">
              <a:rPr lang="ko-KR" altLang="en-US" smtClean="0"/>
              <a:t>2023-07-28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5730-DB06-48FE-A3F7-F72948514A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3173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366E0-441A-4982-8DFD-73C79F459569}" type="datetimeFigureOut">
              <a:rPr lang="ko-KR" altLang="en-US" smtClean="0"/>
              <a:t>2023-07-28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5730-DB06-48FE-A3F7-F72948514A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4860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366E0-441A-4982-8DFD-73C79F459569}" type="datetimeFigureOut">
              <a:rPr lang="ko-KR" altLang="en-US" smtClean="0"/>
              <a:t>2023-07-28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5730-DB06-48FE-A3F7-F72948514A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9304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366E0-441A-4982-8DFD-73C79F459569}" type="datetimeFigureOut">
              <a:rPr lang="ko-KR" altLang="en-US" smtClean="0"/>
              <a:t>2023-07-28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5730-DB06-48FE-A3F7-F72948514A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9517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366E0-441A-4982-8DFD-73C79F459569}" type="datetimeFigureOut">
              <a:rPr lang="ko-KR" altLang="en-US" smtClean="0"/>
              <a:t>2023-07-28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5730-DB06-48FE-A3F7-F72948514A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6846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366E0-441A-4982-8DFD-73C79F459569}" type="datetimeFigureOut">
              <a:rPr lang="ko-KR" altLang="en-US" smtClean="0"/>
              <a:t>2023-07-28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5730-DB06-48FE-A3F7-F72948514A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7225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366E0-441A-4982-8DFD-73C79F459569}" type="datetimeFigureOut">
              <a:rPr lang="ko-KR" altLang="en-US" smtClean="0"/>
              <a:t>2023-07-28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5730-DB06-48FE-A3F7-F72948514A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02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366E0-441A-4982-8DFD-73C79F459569}" type="datetimeFigureOut">
              <a:rPr lang="ko-KR" altLang="en-US" smtClean="0"/>
              <a:t>2023-07-28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5730-DB06-48FE-A3F7-F72948514A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2531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366E0-441A-4982-8DFD-73C79F459569}" type="datetimeFigureOut">
              <a:rPr lang="ko-KR" altLang="en-US" smtClean="0"/>
              <a:t>2023-07-28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45730-DB06-48FE-A3F7-F72948514A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5038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215680" y="2204864"/>
            <a:ext cx="532859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기획감사과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56681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520519" y="2492896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endParaRPr lang="en-US" altLang="ko-KR" sz="2400" b="1" kern="0" spc="-10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524000" y="260649"/>
            <a:ext cx="9144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영동군 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SNS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홍보단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팸투어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접수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8. 4.(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18:00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까지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제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4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기 영동군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SNS 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홍보단원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40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여명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박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2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일 관내 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팸투어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계획서 접수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520519" y="5157192"/>
            <a:ext cx="91440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손해배상 관련 변론기일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8. 3.(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13:30 /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박정훈 변호사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775520" y="2492897"/>
            <a:ext cx="849694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추경예산 편성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  <a:p>
            <a:pPr marL="6480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예산안 조정 및 실무심의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: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8. 2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)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까지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  <a:p>
            <a:pPr marL="6480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예산안 보고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결재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) :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8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. 21.(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) </a:t>
            </a:r>
          </a:p>
          <a:p>
            <a:pPr marL="6480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예산안 의회 제출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: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8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. 28.(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7376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Microsoft Office PowerPoint</Application>
  <PresentationFormat>와이드스크린</PresentationFormat>
  <Paragraphs>12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HY헤드라인M</vt:lpstr>
      <vt:lpstr>굴림</vt:lpstr>
      <vt:lpstr>맑은 고딕</vt:lpstr>
      <vt:lpstr>Arial</vt:lpstr>
      <vt:lpstr>Symbol</vt:lpstr>
      <vt:lpstr>Wingdings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</cp:revision>
  <dcterms:created xsi:type="dcterms:W3CDTF">2023-07-28T05:54:57Z</dcterms:created>
  <dcterms:modified xsi:type="dcterms:W3CDTF">2023-07-28T05:55:15Z</dcterms:modified>
</cp:coreProperties>
</file>