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5952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CC"/>
    <a:srgbClr val="0000FF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240" autoAdjust="0"/>
  </p:normalViewPr>
  <p:slideViewPr>
    <p:cSldViewPr>
      <p:cViewPr varScale="1">
        <p:scale>
          <a:sx n="109" d="100"/>
          <a:sy n="109" d="100"/>
        </p:scale>
        <p:origin x="-1722" y="-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2020-09-04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2020-09-04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2020-09-04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2020-09-04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2020-09-04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2020-09-04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2020-09-04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2020-09-04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2020-09-04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2020-09-04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2020-09-04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869160"/>
            <a:ext cx="91440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286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영동군의회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임시회 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50" dirty="0">
                <a:latin typeface="HY헤드라인M" pitchFamily="18" charset="-127"/>
                <a:ea typeface="HY헤드라인M" pitchFamily="18" charset="-127"/>
              </a:rPr>
              <a:t>9. 8.(</a:t>
            </a:r>
            <a:r>
              <a:rPr lang="ko-KR" altLang="en-US" sz="2400" b="1" spc="-5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5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50" dirty="0" smtClean="0">
                <a:latin typeface="HY헤드라인M" pitchFamily="18" charset="-127"/>
                <a:ea typeface="HY헤드라인M" pitchFamily="18" charset="-127"/>
              </a:rPr>
              <a:t>~ 9</a:t>
            </a:r>
            <a:r>
              <a:rPr lang="en-US" altLang="ko-KR" sz="2400" b="1" spc="-50" dirty="0">
                <a:latin typeface="HY헤드라인M" pitchFamily="18" charset="-127"/>
                <a:ea typeface="HY헤드라인M" pitchFamily="18" charset="-127"/>
              </a:rPr>
              <a:t>. 14.(</a:t>
            </a:r>
            <a:r>
              <a:rPr lang="ko-KR" altLang="en-US" sz="2400" b="1" spc="-5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50" dirty="0">
                <a:latin typeface="HY헤드라인M" pitchFamily="18" charset="-127"/>
                <a:ea typeface="HY헤드라인M" pitchFamily="18" charset="-127"/>
              </a:rPr>
              <a:t>) [7</a:t>
            </a:r>
            <a:r>
              <a:rPr lang="ko-KR" altLang="en-US" sz="2400" b="1" spc="-50" dirty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spc="-50" dirty="0">
                <a:latin typeface="HY헤드라인M" pitchFamily="18" charset="-127"/>
                <a:ea typeface="HY헤드라인M" pitchFamily="18" charset="-127"/>
              </a:rPr>
              <a:t>]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의회 본회의장 및 위원회 회의실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주요안건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제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회 추가경정예산안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기금운용변경계획안 및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8621" y="3284984"/>
            <a:ext cx="9152621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보건소 자체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종합감사 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9. 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회의실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이후 현재까지 추진한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업무 전반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060848"/>
            <a:ext cx="914400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4-2.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본예산 편성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e-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호조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교육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9. 10.(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전산교육장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부서별 예산업무담당자</a:t>
            </a:r>
            <a:r>
              <a:rPr lang="en-US" altLang="ko-KR" sz="20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(30</a:t>
            </a:r>
            <a:r>
              <a:rPr lang="ko-KR" altLang="en-US" sz="20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0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32656"/>
            <a:ext cx="9144000" cy="1579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범대책위원회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실무회의 개최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개군 실무대표</a:t>
            </a:r>
            <a:r>
              <a:rPr lang="en-US" altLang="ko-KR" sz="2200" b="1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200" b="1" spc="-150" dirty="0" smtClean="0">
                <a:latin typeface="HY헤드라인M" pitchFamily="18" charset="-127"/>
                <a:ea typeface="HY헤드라인M" pitchFamily="18" charset="-127"/>
              </a:rPr>
              <a:t>영동</a:t>
            </a:r>
            <a:r>
              <a:rPr lang="en-US" altLang="ko-KR" sz="22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spc="-150" dirty="0" smtClean="0">
                <a:latin typeface="HY헤드라인M" pitchFamily="18" charset="-127"/>
                <a:ea typeface="HY헤드라인M" pitchFamily="18" charset="-127"/>
              </a:rPr>
              <a:t>옥천</a:t>
            </a:r>
            <a:r>
              <a:rPr lang="en-US" altLang="ko-KR" sz="22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spc="-150" dirty="0" smtClean="0">
                <a:latin typeface="HY헤드라인M" pitchFamily="18" charset="-127"/>
                <a:ea typeface="HY헤드라인M" pitchFamily="18" charset="-127"/>
              </a:rPr>
              <a:t>금산</a:t>
            </a:r>
            <a:r>
              <a:rPr lang="en-US" altLang="ko-KR" sz="22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spc="-150" dirty="0" smtClean="0">
                <a:latin typeface="HY헤드라인M" pitchFamily="18" charset="-127"/>
                <a:ea typeface="HY헤드라인M" pitchFamily="18" charset="-127"/>
              </a:rPr>
              <a:t>무주</a:t>
            </a:r>
            <a:r>
              <a:rPr lang="en-US" altLang="ko-KR" sz="22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법무검토 내용 공유 및 소송대응 협의 등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3633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100077</TotalTime>
  <Words>141</Words>
  <Application>Microsoft Office PowerPoint</Application>
  <PresentationFormat>화면 슬라이드 쇼(4:3)</PresentationFormat>
  <Paragraphs>15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15948</cp:revision>
  <cp:lastPrinted>2020-06-18T08:11:12Z</cp:lastPrinted>
  <dcterms:modified xsi:type="dcterms:W3CDTF">2020-09-04T05:52:47Z</dcterms:modified>
</cp:coreProperties>
</file>