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6595" r:id="rId2"/>
    <p:sldId id="7977" r:id="rId3"/>
    <p:sldId id="8021" r:id="rId4"/>
    <p:sldId id="8020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00CC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7" autoAdjust="0"/>
    <p:restoredTop sz="96544" autoAdjust="0"/>
  </p:normalViewPr>
  <p:slideViewPr>
    <p:cSldViewPr>
      <p:cViewPr varScale="1">
        <p:scale>
          <a:sx n="111" d="100"/>
          <a:sy n="111" d="100"/>
        </p:scale>
        <p:origin x="1530" y="1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82" y="4721237"/>
            <a:ext cx="4993851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20" y="4721237"/>
            <a:ext cx="5438775" cy="4471987"/>
          </a:xfrm>
          <a:noFill/>
          <a:ln/>
        </p:spPr>
        <p:txBody>
          <a:bodyPr lIns="90841" tIns="45408" rIns="90841" bIns="4540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592-369F-4C70-87D7-6CAB5C3F126C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CC11-DB59-42E1-9BE5-BBF8D5A123A7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AF2C-47F4-4073-880A-03F549FEE1DE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BD0E-A394-4C1A-B224-A2D497138269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2FBC-611D-4807-9315-3632B74AF1C8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CFAF-07F8-4241-BE6D-D47813532BDA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6741-BF1C-4DFB-A229-405F75F496FC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CE39-B290-47B2-85B7-9DDC25721584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8F8D-13C1-439B-ABEF-A68EFEB24620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3BEB-8958-4A1A-B896-11474E8DD124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B2D0-33EE-4057-8D1D-88ED7ED5E562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F7D4E9A-D87C-4767-AC40-5B23C324B65D}" type="datetime1">
              <a:rPr lang="ko-KR" altLang="en-US" smtClean="0"/>
              <a:t>2020-12-31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6211"/>
            <a:ext cx="9144000" cy="697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32048" y="3251200"/>
            <a:ext cx="8711952" cy="69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2021.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1. 1.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1. 31.)</a:t>
            </a:r>
            <a:endParaRPr lang="en-US" altLang="ko-KR" sz="3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51520" y="2168488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88325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92"/>
          <a:stretch/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665472"/>
              </p:ext>
            </p:extLst>
          </p:nvPr>
        </p:nvGraphicFramePr>
        <p:xfrm>
          <a:off x="6277823" y="0"/>
          <a:ext cx="2866177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6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37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기획감사관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38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88640"/>
            <a:ext cx="914400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주요업무 추진계획 보고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1. 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부서별 보고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412776"/>
            <a:ext cx="9144000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신규사업</a:t>
            </a:r>
            <a:r>
              <a:rPr lang="en-US" altLang="ko-KR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시책 발굴 보고회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관과소장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endParaRPr lang="ko-KR" altLang="en-US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695" y="2996803"/>
            <a:ext cx="8893175" cy="2016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정기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(2020.12.31.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기준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재산변동신고 안내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3.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등록의무자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등록의무자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배우자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직계 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비속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고지거부자 제외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의 재산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spc="-150" dirty="0" smtClean="0"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000" b="1" spc="-150" dirty="0" smtClean="0">
                <a:latin typeface="HY헤드라인M" pitchFamily="18" charset="-127"/>
                <a:ea typeface="HY헤드라인M" pitchFamily="18" charset="-127"/>
              </a:rPr>
              <a:t>재산신고 불성실에 따른 징계수위가 강해지는 만큼 개인별 재산신고 철저</a:t>
            </a:r>
            <a:endParaRPr lang="en-US" altLang="ko-KR" sz="20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95" y="5085184"/>
            <a:ext cx="88931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취약시기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특별 공직기강 점검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 산하 전 부서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코로나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19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대응 등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방역수칙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준수여부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근무기강 해이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6226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584176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289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1. 13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1. 19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의회 본회의장 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군정 주요업무계획 보고 청취 및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등 일반안건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6-6.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1. 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), 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21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조례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개정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및 주요 현안사업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설명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581525"/>
            <a:ext cx="91440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07782681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87041</TotalTime>
  <Words>230</Words>
  <Application>Microsoft Office PowerPoint</Application>
  <PresentationFormat>화면 슬라이드 쇼(4:3)</PresentationFormat>
  <Paragraphs>25</Paragraphs>
  <Slides>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4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14257</cp:revision>
  <cp:lastPrinted>2020-09-29T09:57:24Z</cp:lastPrinted>
  <dcterms:modified xsi:type="dcterms:W3CDTF">2020-12-31T02:31:09Z</dcterms:modified>
</cp:coreProperties>
</file>