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77" r:id="rId3"/>
    <p:sldId id="8021" r:id="rId4"/>
    <p:sldId id="8020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6544" autoAdjust="0"/>
  </p:normalViewPr>
  <p:slideViewPr>
    <p:cSldViewPr>
      <p:cViewPr varScale="1">
        <p:scale>
          <a:sx n="111" d="100"/>
          <a:sy n="111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2020-12-31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2"/>
          <a:stretch/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65472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보고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12776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신규사업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95" y="2996803"/>
            <a:ext cx="8893175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(2020.12.31.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재산변동신고 안내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철저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5085184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특별 공직기강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22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584176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1. 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주요업무계획 보고 청취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778268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87041</TotalTime>
  <Words>230</Words>
  <Application>Microsoft Office PowerPoint</Application>
  <PresentationFormat>화면 슬라이드 쇼(4:3)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14257</cp:revision>
  <cp:lastPrinted>2020-09-29T09:57:24Z</cp:lastPrinted>
  <dcterms:modified xsi:type="dcterms:W3CDTF">2020-12-31T02:31:09Z</dcterms:modified>
</cp:coreProperties>
</file>