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702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3" autoAdjust="0"/>
    <p:restoredTop sz="93953" autoAdjust="0"/>
  </p:normalViewPr>
  <p:slideViewPr>
    <p:cSldViewPr>
      <p:cViewPr varScale="1">
        <p:scale>
          <a:sx n="83" d="100"/>
          <a:sy n="83" d="100"/>
        </p:scale>
        <p:origin x="420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463" y="3456384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여성청소년 위생용품 지원조례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041156"/>
            <a:ext cx="9145588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경제총조사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사업체 조사원 교육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27. ~ 28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다목적회관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통계담당자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기준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경제총조사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조사표 작성요령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2111" y="188640"/>
            <a:ext cx="9144000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신규사업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관단과소장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dirty="0"/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2111" y="1772816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부진부서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자체컨설팅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 28.(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사업담당팀장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집행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부진부서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제고대책 수립 및 계획 보완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530367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1686755</TotalTime>
  <Words>121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18158</cp:revision>
  <cp:lastPrinted>2021-05-13T04:50:50Z</cp:lastPrinted>
  <dcterms:modified xsi:type="dcterms:W3CDTF">2021-05-21T03:06:29Z</dcterms:modified>
</cp:coreProperties>
</file>