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9134" r:id="rId2"/>
    <p:sldId id="9169" r:id="rId3"/>
    <p:sldId id="9192" r:id="rId4"/>
    <p:sldId id="9195" r:id="rId5"/>
    <p:sldId id="917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794" y="108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2024-03-29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4. 1. ~ 4. 30.)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206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공무원제안 공모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국민신문고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팩스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방문접수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경제활성화 방안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인구감소 및 지방소멸대응기금 사업 발굴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ABF1A69-061D-4415-8194-D3FF115C4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060848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 국회의원 선거 대비 공직감찰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선거중립 의무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공무원 행동강령 준수 여부 등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20CE4EA-62AB-444F-91F9-AF48A3E1CE85}"/>
              </a:ext>
            </a:extLst>
          </p:cNvPr>
          <p:cNvSpPr/>
          <p:nvPr/>
        </p:nvSpPr>
        <p:spPr>
          <a:xfrm>
            <a:off x="-108520" y="3462821"/>
            <a:ext cx="9324528" cy="15041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 및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정수물품 신규 대체 취득 승인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ko-KR" alt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6209C91-9C58-4ABB-A5B3-605CE0BA0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085184"/>
            <a:ext cx="906145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행정부지사 특별조정교부금 신청 사업 현장 방문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11:30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레인보우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어울림센터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337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AE3333D7-3796-403E-AEBF-C01ED6044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085184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320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23.(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08C3148-BBB1-4CB6-AEB6-1A1E238F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50100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신규시책 발굴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대규모 국도비사업 및 즉시 사업추진이 가능한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순군비사업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등 발굴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C3978BE5-AFEA-482B-81A4-7F716BF0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A52C7678-88E0-4337-BA77-4C2256D74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06084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지방교부세 현장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 예산담당관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지방교부세 산정 및 기초자료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집행상황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872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8BB537D4-AE5B-49F2-BDD5-E107598B1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962" y="4117950"/>
            <a:ext cx="9061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11.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공약담당자 역량강화 워크숍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29.(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30.(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거제시 일원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70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 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특강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리더십 강화 프로그램 및 공약실천 특강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8D39293-0C19-4EA3-BBE6-BBF5E00C4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389758"/>
            <a:ext cx="9061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10. 2024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도민감사관 영상회의 참석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EB247599-8ABB-4E84-91F4-4F8B3A48D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08720"/>
            <a:ext cx="9061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9. 2024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행정관광복지국 회계감사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기획감사과장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504" y="4496266"/>
            <a:ext cx="9251504" cy="109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충청북도사회조사 기간제근로자 모집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조사관리자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업무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조사준비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입력내검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63E6E291-DA80-44A3-8A84-9B053C813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8092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 심의위원회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 초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 추경 지방보조금 심의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AB41D4B-1D12-40AF-A166-4025D6751690}"/>
              </a:ext>
            </a:extLst>
          </p:cNvPr>
          <p:cNvSpPr/>
          <p:nvPr/>
        </p:nvSpPr>
        <p:spPr>
          <a:xfrm>
            <a:off x="-108520" y="789351"/>
            <a:ext cx="9036496" cy="155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12. 4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상촌면사무소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법무법인 우성 변호사 이세종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804709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1739728</TotalTime>
  <Words>454</Words>
  <Application>Microsoft Office PowerPoint</Application>
  <PresentationFormat>화면 슬라이드 쇼(4:3)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26291</cp:revision>
  <cp:lastPrinted>2024-03-28T11:05:40Z</cp:lastPrinted>
  <dcterms:modified xsi:type="dcterms:W3CDTF">2024-03-29T00:37:45Z</dcterms:modified>
</cp:coreProperties>
</file>