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1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0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2024-04-05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4. 8. ~ 4. 14.)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F39AD430-6A2B-4C7D-AD9E-F9AE70094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692696"/>
            <a:ext cx="925252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신규시책 발굴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카카오톡 이모티콘 제작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7094C72A-A8B3-41BD-847F-71334609C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797152"/>
            <a:ext cx="906145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3. 2024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년도 행정관광복지국 회계감사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26.(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기획감사과장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D1DB41A-CD15-45EE-9565-755CBEE7B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708920"/>
            <a:ext cx="925252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1/4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레인보우 우수부서 심사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추천 부서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우수부서 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233016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1752098</TotalTime>
  <Words>102</Words>
  <Application>Microsoft Office PowerPoint</Application>
  <PresentationFormat>화면 슬라이드 쇼(4:3)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26859</cp:revision>
  <cp:lastPrinted>2024-04-04T12:31:41Z</cp:lastPrinted>
  <dcterms:modified xsi:type="dcterms:W3CDTF">2024-04-04T23:56:42Z</dcterms:modified>
</cp:coreProperties>
</file>