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7345" r:id="rId2"/>
    <p:sldId id="911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4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00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5373" autoAdjust="0"/>
  </p:normalViewPr>
  <p:slideViewPr>
    <p:cSldViewPr>
      <p:cViewPr varScale="1">
        <p:scale>
          <a:sx n="110" d="100"/>
          <a:sy n="110" d="100"/>
        </p:scale>
        <p:origin x="1500" y="114"/>
      </p:cViewPr>
      <p:guideLst>
        <p:guide orient="horz" pos="346"/>
        <p:guide pos="295"/>
        <p:guide orient="horz" pos="1344"/>
        <p:guide orient="horz" pos="2160"/>
        <p:guide orient="horz" pos="3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2024-04-05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( 2024. 4. 8. ~ 4. 14.)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7" name="Rectangle 3">
            <a:extLst>
              <a:ext uri="{FF2B5EF4-FFF2-40B4-BE49-F238E27FC236}">
                <a16:creationId xmlns:a16="http://schemas.microsoft.com/office/drawing/2014/main" id="{F39AD430-6A2B-4C7D-AD9E-F9AE70094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692696"/>
            <a:ext cx="925252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신규사업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신규시책 발굴 보고회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카카오톡 이모티콘 제작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7094C72A-A8B3-41BD-847F-71334609C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797152"/>
            <a:ext cx="9061450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ts val="3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3. 2024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년도 행정관광복지국 회계감사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4. 11.(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4. 26.(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기획감사과장 외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D1DB41A-CD15-45EE-9565-755CBEE7B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708920"/>
            <a:ext cx="925252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1/4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레인보우 우수부서 심사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부군수실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부군수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추천 부서 중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우수부서 선정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7233016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1752098</TotalTime>
  <Words>102</Words>
  <Application>Microsoft Office PowerPoint</Application>
  <PresentationFormat>화면 슬라이드 쇼(4:3)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26859</cp:revision>
  <cp:lastPrinted>2024-04-04T12:31:41Z</cp:lastPrinted>
  <dcterms:modified xsi:type="dcterms:W3CDTF">2024-04-04T23:56:42Z</dcterms:modified>
</cp:coreProperties>
</file>