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2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7" autoAdjust="0"/>
    <p:restoredTop sz="93481" autoAdjust="0"/>
  </p:normalViewPr>
  <p:slideViewPr>
    <p:cSldViewPr>
      <p:cViewPr varScale="1">
        <p:scale>
          <a:sx n="107" d="100"/>
          <a:sy n="107" d="100"/>
        </p:scale>
        <p:origin x="2130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3356992"/>
            <a:ext cx="91440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0462" y="188640"/>
            <a:ext cx="919256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정량지표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24.(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14:00~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정량지표 담당팀장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월말 기준 목표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미달성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정량지표 실적제고방안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588" y="4437112"/>
            <a:ext cx="9144001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8. 24. ~ 9. 7. (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인터넷조사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8. 24. ~ 9. 2.)</a:t>
            </a: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거주 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만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13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세 이상 가구주 및 </a:t>
            </a:r>
            <a:r>
              <a:rPr lang="ko-KR" altLang="en-US" sz="2400" b="1" spc="-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가구원</a:t>
            </a:r>
            <a:endParaRPr lang="en-US" altLang="ko-KR" sz="2400" b="1" spc="-1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(</a:t>
            </a:r>
            <a:r>
              <a:rPr lang="ko-KR" altLang="en-US" sz="2400" b="1" spc="-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표본가구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960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가구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삶에 대한 만족도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노동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교통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" y="1772816"/>
            <a:ext cx="9168281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 개최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인구늘리기시책 지원 조례 일부개정조례안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2213448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1688610</TotalTime>
  <Words>138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19077</cp:revision>
  <cp:lastPrinted>2021-08-06T05:10:07Z</cp:lastPrinted>
  <dcterms:modified xsi:type="dcterms:W3CDTF">2021-08-20T04:20:17Z</dcterms:modified>
</cp:coreProperties>
</file>