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596" r:id="rId2"/>
    <p:sldId id="6597" r:id="rId3"/>
    <p:sldId id="6598" r:id="rId4"/>
    <p:sldId id="6599" r:id="rId5"/>
    <p:sldId id="6600" r:id="rId6"/>
    <p:sldId id="6601" r:id="rId7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20" autoAdjust="0"/>
    <p:restoredTop sz="99752" autoAdjust="0"/>
  </p:normalViewPr>
  <p:slideViewPr>
    <p:cSldViewPr>
      <p:cViewPr>
        <p:scale>
          <a:sx n="90" d="100"/>
          <a:sy n="90" d="100"/>
        </p:scale>
        <p:origin x="-324" y="-4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85384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3246" y="41568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기획감사실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59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57164"/>
            <a:ext cx="8855645" cy="193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정책실명제 심의위원회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4. 11.(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심의위원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정책실명 공개과제 적합여부 심의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25413" y="2204864"/>
            <a:ext cx="889317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제안 공모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제안자격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공무원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제안과제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발전을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아이디어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접수방법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인터넷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우편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팩스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방문접수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797152"/>
            <a:ext cx="878363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확보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신규사업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시책발굴 보고회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업무추진협의회시</a:t>
            </a:r>
            <a:endParaRPr lang="en-US" altLang="ko-KR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국비확보를 위한 중앙부처 방문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기획감사실장 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75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2174" y="332656"/>
            <a:ext cx="885698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지방재정 신속집행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신속집행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2,998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 표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1,664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55.5%)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현재 집행액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360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(12%)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7504" y="2852936"/>
            <a:ext cx="885698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종합감사 실시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감사기간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4. 2. ~ 4. 5.(4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  <a:p>
            <a:pPr marL="914400"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4. 23. ~ 4. 26.(4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감사반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기획감사실장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2015. 6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월부터 추진한 업무전반에 대한 적법</a:t>
            </a:r>
            <a:r>
              <a:rPr lang="en-US" altLang="ko-KR" sz="2400" spc="-150" dirty="0">
                <a:latin typeface="HY헤드라인M" pitchFamily="18" charset="-127"/>
                <a:ea typeface="HY헤드라인M" pitchFamily="18" charset="-127"/>
              </a:rPr>
              <a:t> ·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타당성 점검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798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2174" y="260648"/>
            <a:ext cx="885698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군민감사관 회의 및 추가 위촉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4.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군민감사관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상반기 군민감사관 회의 및 신규 추가 위촉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2276872"/>
            <a:ext cx="8783637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(8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추가경정예산안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365104"/>
            <a:ext cx="878363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서면대체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 및 주요현안사업 설명</a:t>
            </a:r>
          </a:p>
        </p:txBody>
      </p:sp>
    </p:spTree>
    <p:extLst>
      <p:ext uri="{BB962C8B-B14F-4D97-AF65-F5344CB8AC3E}">
        <p14:creationId xmlns:p14="http://schemas.microsoft.com/office/powerpoint/2010/main" val="284472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843" y="264293"/>
            <a:ext cx="8783637" cy="201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박정훈 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민형사사건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행정쟁송사건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법령해석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376264"/>
            <a:ext cx="9144000" cy="429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10-10.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2018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도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평가담당자 합동워크숍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4. 12.(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13.(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보은군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속리산숲체험휴양마을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기획정책팀장 외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2018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</a:t>
            </a:r>
            <a:r>
              <a:rPr lang="en-US" altLang="ko-KR" spc="-150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pc="-150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홍보담당자 워크숍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4. 19.(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~ 4. 20.(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단양 관광호텔 및 단양군 일원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홍보담당자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defRPr/>
            </a:pPr>
            <a:r>
              <a:rPr lang="en-US" altLang="ko-KR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지방교부세</a:t>
            </a:r>
            <a:r>
              <a:rPr lang="ko-KR" altLang="en-US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제도 운영 </a:t>
            </a:r>
            <a:r>
              <a:rPr lang="ko-KR" altLang="en-US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연찬회</a:t>
            </a:r>
            <a:r>
              <a:rPr lang="ko-KR" altLang="en-US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4. 12.(</a:t>
            </a:r>
            <a:r>
              <a:rPr lang="ko-KR" altLang="en-US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13.(</a:t>
            </a:r>
            <a:r>
              <a:rPr lang="ko-KR" altLang="en-US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전북 군산시 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endParaRPr lang="en-US" altLang="ko-KR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26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7504" y="332656"/>
            <a:ext cx="8964612" cy="308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정책실명제 홍보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국민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제안 공모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1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10" dirty="0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10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endParaRPr lang="en-US" altLang="ko-KR" sz="2400" b="1" spc="-11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지방재정 신속집행 지속추진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지역신문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소식지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206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74785</TotalTime>
  <Words>438</Words>
  <Application>Microsoft Office PowerPoint</Application>
  <PresentationFormat>화면 슬라이드 쇼(4:3)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12058</cp:revision>
  <cp:lastPrinted>2018-03-30T07:33:50Z</cp:lastPrinted>
  <dcterms:modified xsi:type="dcterms:W3CDTF">2018-05-11T02:31:30Z</dcterms:modified>
</cp:coreProperties>
</file>