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858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02" y="-15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2228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1" y="4715192"/>
            <a:ext cx="5434335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2020-01-06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2020-01-06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2020-01-06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452812" y="1916832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854274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1-1. 2020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(19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실적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최종 입력</a:t>
            </a:r>
            <a:endParaRPr lang="ko-KR" altLang="en-US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1. 2.(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1. 8.(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119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지표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VPS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최종 입력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452297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93715</TotalTime>
  <Words>38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15096</cp:revision>
  <cp:lastPrinted>2019-12-27T07:51:11Z</cp:lastPrinted>
  <dcterms:modified xsi:type="dcterms:W3CDTF">2020-01-06T01:28:54Z</dcterms:modified>
</cp:coreProperties>
</file>