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36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6600" b="1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904656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12.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67545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806" y="109"/>
            <a:ext cx="9144000" cy="1700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회 추가경정 예산안 의결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9825" y="3238019"/>
            <a:ext cx="9144000" cy="167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23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공직자윤리위원회 위원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 재산등록사항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수시분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심사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9825" y="1700808"/>
            <a:ext cx="914400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연말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공직기강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취약시기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합동감찰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복무실태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품위위반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474" y="4928700"/>
            <a:ext cx="9144000" cy="192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중부내륙연계발전지역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지역에 관한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특별법」정책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협의회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11:30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행정부지사 집무실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특별법 제정에 따른 각 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 건의사항 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err="1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부군수님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하실 일 </a:t>
            </a:r>
            <a:r>
              <a:rPr lang="en-US" altLang="ko-KR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건의사항 발표 </a:t>
            </a:r>
            <a:endParaRPr lang="en-US" altLang="ko-KR" sz="20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625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149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HY헤드라인M</vt:lpstr>
      <vt:lpstr>맑은 고딕</vt:lpstr>
      <vt:lpstr>Arial</vt:lpstr>
      <vt:lpstr>Symbol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119</cp:revision>
  <cp:lastPrinted>2022-12-15T06:36:41Z</cp:lastPrinted>
  <dcterms:created xsi:type="dcterms:W3CDTF">2017-06-29T05:48:20Z</dcterms:created>
  <dcterms:modified xsi:type="dcterms:W3CDTF">2022-12-15T07:06:50Z</dcterms:modified>
</cp:coreProperties>
</file>