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3" r:id="rId2"/>
    <p:sldId id="264" r:id="rId3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36"/>
    <a:srgbClr val="0000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93D81CF-94F2-401A-BA57-92F5A7B2D0C5}" styleName="보통 스타일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보통 스타일 1 - 강조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보통 스타일 1 - 강조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보통 스타일 1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보통 스타일 1 - 강조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보통 스타일 1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350" y="3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DA5D6-C5B7-4CA3-A535-9C30AFC4645C}" type="datetimeFigureOut">
              <a:rPr lang="ko-KR" altLang="en-US" smtClean="0"/>
              <a:t>2022-12-15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199" y="4783138"/>
            <a:ext cx="5444806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40866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350" y="9440866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E55C0-1303-49CD-AB93-3F24593CA03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477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2022-12-15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2022-12-15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2022-12-15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2022-12-15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2022-12-15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2022-12-15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89B40-4593-4A16-B088-0C8CA4E942CC}" type="datetimeFigureOut">
              <a:rPr lang="ko-KR" altLang="en-US" smtClean="0"/>
              <a:t>2022-12-15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err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6600" b="1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1169988" lvl="1" indent="-457200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03648" y="3351629"/>
            <a:ext cx="5904656" cy="80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(2022. 12.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 12.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25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.)</a:t>
            </a:r>
            <a:endParaRPr lang="ko-KR" altLang="en-US" sz="3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67545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0806" y="109"/>
            <a:ext cx="9144000" cy="1700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307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영동군의회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정례회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12. 19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본회의장 및 위원회 회의실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2022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년 제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회 추가경정 예산안 의결 외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29825" y="3238019"/>
            <a:ext cx="9144000" cy="1675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공직자윤리위원회 개최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23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10:30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공직자윤리위원회 위원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공직자 재산등록사항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수시분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심사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29825" y="1700808"/>
            <a:ext cx="9144000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연말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공직기강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취약시기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특별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공직감찰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31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감사팀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서무팀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합동감찰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복무실태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품위위반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행위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 점검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8474" y="4928700"/>
            <a:ext cx="9144000" cy="1929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「</a:t>
            </a:r>
            <a:r>
              <a:rPr lang="ko-KR" altLang="en-US" sz="2800" b="1" spc="-30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중부내륙연계발전지역</a:t>
            </a:r>
            <a:r>
              <a:rPr lang="ko-KR" altLang="en-US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지역에 관한 </a:t>
            </a:r>
            <a:r>
              <a:rPr lang="ko-KR" altLang="en-US" sz="2800" b="1" spc="-30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특별법」정책</a:t>
            </a:r>
            <a:r>
              <a:rPr lang="ko-KR" altLang="en-US" sz="2800" b="1" spc="-30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협의회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11:30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행정부지사 집무실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특별법 제정에 따른 각 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 건의사항 발표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 err="1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부군수님</a:t>
            </a:r>
            <a:r>
              <a:rPr lang="ko-KR" altLang="en-US" sz="2000" b="1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 하실 일 </a:t>
            </a:r>
            <a:r>
              <a:rPr lang="en-US" altLang="ko-KR" sz="2000" b="1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건의사항 발표 </a:t>
            </a:r>
            <a:endParaRPr lang="en-US" altLang="ko-KR" sz="2000" b="1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5625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1861</TotalTime>
  <Words>149</Words>
  <Application>Microsoft Office PowerPoint</Application>
  <PresentationFormat>화면 슬라이드 쇼(4:3)</PresentationFormat>
  <Paragraphs>16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8" baseType="lpstr">
      <vt:lpstr>HY헤드라인M</vt:lpstr>
      <vt:lpstr>맑은 고딕</vt:lpstr>
      <vt:lpstr>Arial</vt:lpstr>
      <vt:lpstr>Symbol</vt:lpstr>
      <vt:lpstr>Wingdings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119</cp:revision>
  <cp:lastPrinted>2022-12-15T06:36:41Z</cp:lastPrinted>
  <dcterms:created xsi:type="dcterms:W3CDTF">2017-06-29T05:48:20Z</dcterms:created>
  <dcterms:modified xsi:type="dcterms:W3CDTF">2022-12-15T07:06:50Z</dcterms:modified>
</cp:coreProperties>
</file>