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595" r:id="rId2"/>
    <p:sldId id="7977" r:id="rId3"/>
    <p:sldId id="7978" r:id="rId4"/>
    <p:sldId id="7979" r:id="rId5"/>
    <p:sldId id="7980" r:id="rId6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98276" autoAdjust="0"/>
  </p:normalViewPr>
  <p:slideViewPr>
    <p:cSldViewPr>
      <p:cViewPr varScale="1">
        <p:scale>
          <a:sx n="114" d="100"/>
          <a:sy n="114" d="100"/>
        </p:scale>
        <p:origin x="-1614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2020-03-27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2020. 4. 1.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4. 30.)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중요폴더\Desktop\IMG_0827크긱조정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3"/>
            <a:ext cx="9144000" cy="685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242392"/>
              </p:ext>
            </p:extLst>
          </p:nvPr>
        </p:nvGraphicFramePr>
        <p:xfrm>
          <a:off x="6242327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3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76672"/>
            <a:ext cx="9144000" cy="1674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신속집행 추진상황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6.(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부서별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집행결과 점검 및 독려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확인자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 외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348880"/>
            <a:ext cx="9144000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추경예산안 편성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예산안 심의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4. 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17.(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예산안 확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4. 22.(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예산안 의회 제출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4. 27.(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2514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예산성과금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자체심의위원회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예산성과금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신청에 따른 심의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412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548680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9-4. 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영동축제관광재단 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2492747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363638"/>
            <a:ext cx="9144000" cy="201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2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4. 16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40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spc="-340" dirty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spc="-340" dirty="0">
                <a:latin typeface="HY헤드라인M" pitchFamily="18" charset="-127"/>
                <a:ea typeface="HY헤드라인M" pitchFamily="18" charset="-127"/>
              </a:rPr>
              <a:t>관련 저소득층 </a:t>
            </a:r>
            <a:r>
              <a:rPr lang="ko-KR" altLang="en-US" sz="2400" b="1" spc="-340" dirty="0" err="1">
                <a:latin typeface="HY헤드라인M" pitchFamily="18" charset="-127"/>
                <a:ea typeface="HY헤드라인M" pitchFamily="18" charset="-127"/>
              </a:rPr>
              <a:t>한시생활지원사업</a:t>
            </a:r>
            <a:r>
              <a:rPr lang="ko-KR" altLang="en-US" sz="2400" b="1" spc="-34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40" dirty="0" err="1" smtClean="0">
                <a:latin typeface="HY헤드라인M" pitchFamily="18" charset="-127"/>
                <a:ea typeface="HY헤드라인M" pitchFamily="18" charset="-127"/>
              </a:rPr>
              <a:t>예산성립전</a:t>
            </a:r>
            <a:r>
              <a:rPr lang="ko-KR" altLang="en-US" sz="2400" b="1" spc="-34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40" dirty="0">
                <a:latin typeface="HY헤드라인M" pitchFamily="18" charset="-127"/>
                <a:ea typeface="HY헤드라인M" pitchFamily="18" charset="-127"/>
              </a:rPr>
              <a:t>집행 외 </a:t>
            </a:r>
            <a:r>
              <a:rPr lang="en-US" altLang="ko-KR" sz="2400" b="1" spc="-34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34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spc="-34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340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34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제∙개정 및 주요 현안사업 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설명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342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0569" y="548680"/>
            <a:ext cx="9154569" cy="17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7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~ 4. 10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(4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2564905"/>
            <a:ext cx="9143999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`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및 규칙 제∙개정 사항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465091"/>
            <a:ext cx="9143999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9-9.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취약계층통계 작성 컨설팅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13. ~ 4. 17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충청지방통계청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계획수립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통계표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작성방법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34334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84703</TotalTime>
  <Words>342</Words>
  <Application>Microsoft Office PowerPoint</Application>
  <PresentationFormat>화면 슬라이드 쇼(4:3)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13795</cp:revision>
  <cp:lastPrinted>2019-12-27T08:23:12Z</cp:lastPrinted>
  <dcterms:modified xsi:type="dcterms:W3CDTF">2020-03-27T09:58:26Z</dcterms:modified>
</cp:coreProperties>
</file>