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4" r:id="rId2"/>
    <p:sldId id="7338" r:id="rId3"/>
    <p:sldId id="7339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746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9377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47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2022-11-25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2022. 12. 1.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801015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764704"/>
            <a:ext cx="9139028" cy="1584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지역균형발전사업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차연도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연도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주요성과 평가 및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연도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추진계획 설명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1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2564904"/>
            <a:ext cx="9144001" cy="1609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국토교통부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지역개발 우수사례 경진대회 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21.(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13:30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세종청사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기획감사관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우리군 우수사례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경부선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영동가도교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확장사업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발표 </a:t>
            </a:r>
            <a:endParaRPr lang="en-US" altLang="ko-KR" sz="10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buClr>
                <a:srgbClr val="000000"/>
              </a:buClr>
            </a:pPr>
            <a:endParaRPr lang="en-US" altLang="ko-KR" sz="2400" b="1" dirty="0">
              <a:solidFill>
                <a:srgbClr val="00B05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165" y="4437112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본 예산안 외 일반안건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36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153" y="692696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12. 1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12. 15.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지역사회보장계획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연차별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계획 수립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9724" y="2564904"/>
            <a:ext cx="9144000" cy="1779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조례규칙심의회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12. 14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12. 28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영동군 자원봉사활동 지원 조례 시행규칙 일부개정규칙안 외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9724" y="4581128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「찾아가는 무료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12.  26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11:00 ~12:00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용산면사무소 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쟁송사건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생활벌률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96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1708857</TotalTime>
  <Words>204</Words>
  <Application>Microsoft Office PowerPoint</Application>
  <PresentationFormat>화면 슬라이드 쇼(4:3)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22509</cp:revision>
  <cp:lastPrinted>2022-11-25T02:17:26Z</cp:lastPrinted>
  <dcterms:modified xsi:type="dcterms:W3CDTF">2022-11-25T03:54:01Z</dcterms:modified>
</cp:coreProperties>
</file>