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111" d="100"/>
          <a:sy n="111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(2022. 4.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4.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498166"/>
            <a:ext cx="9155390" cy="154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12.(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본회의장 및 위원회 회의실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추가경정 예산안 및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8579" y="2291455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400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682" y="2301437"/>
            <a:ext cx="915819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매곡면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매곡면사무소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2019. 2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8579" y="4509120"/>
            <a:ext cx="9144000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차세대 지방재정관리시스템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개통 설명회 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회계연도 예산편성 기능 등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개통계획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524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73300</TotalTime>
  <Words>123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11567</cp:revision>
  <cp:lastPrinted>2022-04-08T08:34:20Z</cp:lastPrinted>
  <dcterms:modified xsi:type="dcterms:W3CDTF">2022-04-08T08:34:22Z</dcterms:modified>
</cp:coreProperties>
</file>