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5952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40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2020-09-29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2020-09-29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2020-09-29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2584" y="116632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본예산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요구안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부서 심의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10. 5.(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10. 16.(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예산작업실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팀장 및 담당자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자체사업 예산안 심의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조정</a:t>
            </a:r>
            <a:endParaRPr lang="en-US" altLang="ko-KR" sz="2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2583" y="1733678"/>
            <a:ext cx="8812224" cy="162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</a:t>
            </a:r>
            <a:r>
              <a:rPr lang="ko-KR" altLang="en-US" sz="2800" b="1" dirty="0" smtClean="0">
                <a:solidFill>
                  <a:srgbClr val="0000C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조례</a:t>
            </a:r>
            <a:r>
              <a:rPr lang="en-US" altLang="ko-KR" sz="2800" b="1" dirty="0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800" b="1" dirty="0" smtClean="0">
                <a:solidFill>
                  <a:srgbClr val="0000C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규칙심의회</a:t>
            </a:r>
            <a:endParaRPr lang="ko-KR" altLang="en-US" sz="2800" b="1" dirty="0">
              <a:solidFill>
                <a:srgbClr val="0000CC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08:20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고문변호사 조례 일부개정조례안 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2584" y="3429000"/>
            <a:ext cx="8783637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8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 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개정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주요 현안사업 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157192"/>
            <a:ext cx="8642350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폐교 및 선도 대학 지자체 벤치마킹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전북 남원시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경남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남해시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인구정책팀장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폐교 및 선도 대학 관련 지자체 벤치마킹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72248427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100709</TotalTime>
  <Words>114</Words>
  <Application>Microsoft Office PowerPoint</Application>
  <PresentationFormat>화면 슬라이드 쇼(4:3)</PresentationFormat>
  <Paragraphs>17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16072</cp:revision>
  <cp:lastPrinted>2020-09-29T05:46:34Z</cp:lastPrinted>
  <dcterms:modified xsi:type="dcterms:W3CDTF">2020-09-29T06:18:25Z</dcterms:modified>
</cp:coreProperties>
</file>