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7051" r:id="rId3"/>
    <p:sldId id="703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9900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3" autoAdjust="0"/>
    <p:restoredTop sz="93953" autoAdjust="0"/>
  </p:normalViewPr>
  <p:slideViewPr>
    <p:cSldViewPr>
      <p:cViewPr varScale="1">
        <p:scale>
          <a:sx n="82" d="100"/>
          <a:sy n="82" d="100"/>
        </p:scale>
        <p:origin x="21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2021-06-03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2021-06-03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2021-06-03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6017" y="260648"/>
            <a:ext cx="914400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VR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활용 사업제안 설명회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사업관계자 및 관련부서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회의참석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175" y="5113163"/>
            <a:ext cx="9145588" cy="1268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대학 정책 자문위원회 긴급회의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대학 정책 관련 회의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463" y="1296144"/>
            <a:ext cx="9144000" cy="36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 [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 본회의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예산결산 특별위원회 구성 및 운영계획서 승인의 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6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0"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※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행정사무감사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5122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" y="1844824"/>
            <a:ext cx="8914955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7-5.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건설사업장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감사팀장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군민감사관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도급액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천만원 이상 건설공사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60648"/>
            <a:ext cx="903332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기재부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주관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소비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투자 집행 현장점검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9.(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도청 소회의실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 참석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분기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소비투자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집행실적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집행률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제고방안 점검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3501008"/>
            <a:ext cx="920150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행복마을사업 주민 선진지 견학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10.(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09:00 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증평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괴산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마을별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용산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양강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심천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 이내 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사례지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견학 및 단계별 발전전략 수립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016" y="5085184"/>
            <a:ext cx="8930064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감사 관련 부서장 영상회의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영상회의실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감사관 주재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상황대응 도 감사운영계획 변경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현안사항 논의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6326830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1687087</TotalTime>
  <Words>248</Words>
  <Application>Microsoft Office PowerPoint</Application>
  <PresentationFormat>화면 슬라이드 쇼(4:3)</PresentationFormat>
  <Paragraphs>32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18319</cp:revision>
  <cp:lastPrinted>2021-06-03T08:10:51Z</cp:lastPrinted>
  <dcterms:modified xsi:type="dcterms:W3CDTF">2021-06-03T09:18:26Z</dcterms:modified>
</cp:coreProperties>
</file>