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1"/>
  </p:notesMasterIdLst>
  <p:handoutMasterIdLst>
    <p:handoutMasterId r:id="rId12"/>
  </p:handoutMasterIdLst>
  <p:sldIdLst>
    <p:sldId id="6595" r:id="rId2"/>
    <p:sldId id="6596" r:id="rId3"/>
    <p:sldId id="6669" r:id="rId4"/>
    <p:sldId id="6670" r:id="rId5"/>
    <p:sldId id="6638" r:id="rId6"/>
    <p:sldId id="6607" r:id="rId7"/>
    <p:sldId id="6667" r:id="rId8"/>
    <p:sldId id="6633" r:id="rId9"/>
    <p:sldId id="6673" r:id="rId10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29" autoAdjust="0"/>
    <p:restoredTop sz="99752" autoAdjust="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7C57D-F865-4EBB-BB88-4569FB0AE2EA}" type="slidenum">
              <a:rPr lang="en-US" altLang="ko-KR" smtClean="0">
                <a:solidFill>
                  <a:srgbClr val="C0504D"/>
                </a:solidFill>
              </a:rPr>
              <a:pPr/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56" y="4715192"/>
            <a:ext cx="5431165" cy="4466274"/>
          </a:xfrm>
          <a:noFill/>
          <a:ln/>
        </p:spPr>
        <p:txBody>
          <a:bodyPr lIns="90750" tIns="45364" rIns="90750" bIns="45364"/>
          <a:lstStyle/>
          <a:p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3850" y="-1714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-107950" y="3251200"/>
            <a:ext cx="9144000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2018. 4. 30.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2190750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270122"/>
              </p:ext>
            </p:extLst>
          </p:nvPr>
        </p:nvGraphicFramePr>
        <p:xfrm>
          <a:off x="23246" y="41568"/>
          <a:ext cx="289257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570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기획감사실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59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908720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2030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중장기발전계획 수립 연구용역 제안서 평가위원회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5.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군청상황실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제안서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PPT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발표 및 심사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3068960"/>
            <a:ext cx="885698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군민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제안 공모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제안자격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군민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공무원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제안과제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발전을 위한 아이디어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접수방법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인터넷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우편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팩스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방문접수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235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4149080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보통교부세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기준재정수요분석 충북 합동집무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5.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~ 5.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청주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보통교부세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보통교부세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기준재정수요 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744429"/>
            <a:ext cx="8856984" cy="290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지방재정 신속집행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신속집행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대상액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2,998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 표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1,664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대상액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55.5%)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현재 집행액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578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(19.3%)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협조사항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사업시행에 따른 선금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기성금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지급 철저</a:t>
            </a:r>
          </a:p>
        </p:txBody>
      </p:sp>
    </p:spTree>
    <p:extLst>
      <p:ext uri="{BB962C8B-B14F-4D97-AF65-F5344CB8AC3E}">
        <p14:creationId xmlns:p14="http://schemas.microsoft.com/office/powerpoint/2010/main" val="30244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890774"/>
            <a:ext cx="8856984" cy="203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영동군 지방재정투자심사위원회 개최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군청 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/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위원장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민병수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구강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~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죽산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간 도로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확포장공사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12" y="3284984"/>
            <a:ext cx="885698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재정현장컨설팅 충청권 설명회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5.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대전시청 대강당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주 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기획재정부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재정관리국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재정제도 설명 및 시도 의견수렴 등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773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36512" y="404664"/>
            <a:ext cx="87836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 종합감사 실시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기획감사실장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주민복지과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감사범위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이후 추진 업무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-36512" y="2996952"/>
            <a:ext cx="8424862" cy="330346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전국동시지방선거 공직감찰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감찰기간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 ~ 6. 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</a:p>
          <a:p>
            <a:pPr marL="914400" lvl="1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( 5. 1. ~ 5. 23.)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공직기강 감찰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24. ~ 6. 12.)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선거개입 관련 집중 감찰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 찰 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중점사항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복무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비상대비태세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주민불편사항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588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260995"/>
            <a:ext cx="878363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22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pc="-220" dirty="0">
                <a:latin typeface="HY헤드라인M" pitchFamily="18" charset="-127"/>
                <a:ea typeface="HY헤드라인M" pitchFamily="18" charset="-127"/>
              </a:rPr>
              <a:t>담배소매인 지정기준 등에 관한 </a:t>
            </a:r>
            <a:r>
              <a:rPr lang="ko-KR" altLang="en-US" sz="2400" b="1" spc="-220" dirty="0" smtClean="0">
                <a:latin typeface="HY헤드라인M" pitchFamily="18" charset="-127"/>
                <a:ea typeface="HY헤드라인M" pitchFamily="18" charset="-127"/>
              </a:rPr>
              <a:t>규칙 전부개정규칙안 외 </a:t>
            </a:r>
            <a:r>
              <a:rPr lang="en-US" altLang="ko-KR" sz="2400" b="1" spc="-22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220" dirty="0">
                <a:latin typeface="HY헤드라인M" pitchFamily="18" charset="-127"/>
                <a:ea typeface="HY헤드라인M" pitchFamily="18" charset="-127"/>
              </a:rPr>
              <a:t>건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234888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40" dirty="0">
                <a:latin typeface="HY헤드라인M" pitchFamily="18" charset="-127"/>
                <a:ea typeface="HY헤드라인M" pitchFamily="18" charset="-127"/>
              </a:rPr>
              <a:t>5. 29.(</a:t>
            </a:r>
            <a:r>
              <a:rPr lang="ko-KR" altLang="en-US" sz="2400" b="1" spc="-4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4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40" dirty="0">
                <a:latin typeface="HY헤드라인M" pitchFamily="18" charset="-127"/>
                <a:ea typeface="HY헤드라인M" pitchFamily="18" charset="-127"/>
              </a:rPr>
              <a:t>14:00 ~ </a:t>
            </a:r>
            <a:r>
              <a:rPr lang="en-US" altLang="ko-KR" sz="2400" b="1" spc="-40" dirty="0" smtClean="0">
                <a:latin typeface="HY헤드라인M" pitchFamily="18" charset="-127"/>
                <a:ea typeface="HY헤드라인M" pitchFamily="18" charset="-127"/>
              </a:rPr>
              <a:t>16:00 / </a:t>
            </a:r>
            <a:r>
              <a:rPr lang="ko-KR" altLang="en-US" sz="2400" b="1" spc="-40" dirty="0" err="1" smtClean="0">
                <a:latin typeface="HY헤드라인M" pitchFamily="18" charset="-127"/>
                <a:ea typeface="HY헤드라인M" pitchFamily="18" charset="-127"/>
              </a:rPr>
              <a:t>양강면사무소</a:t>
            </a:r>
            <a:r>
              <a:rPr lang="ko-KR" altLang="en-US" sz="2400" b="1" spc="-4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4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40" dirty="0" smtClean="0">
                <a:latin typeface="HY헤드라인M" pitchFamily="18" charset="-127"/>
                <a:ea typeface="HY헤드라인M" pitchFamily="18" charset="-127"/>
              </a:rPr>
              <a:t>윤성근 공익법무관</a:t>
            </a:r>
            <a:endParaRPr lang="en-US" altLang="ko-KR" sz="2400" b="1" spc="-4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민형사사건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행정쟁송사건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법령해석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4293096"/>
            <a:ext cx="878363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규제개혁 역량강화 교육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규제개선 제도의 이해</a:t>
            </a:r>
          </a:p>
        </p:txBody>
      </p:sp>
    </p:spTree>
    <p:extLst>
      <p:ext uri="{BB962C8B-B14F-4D97-AF65-F5344CB8AC3E}">
        <p14:creationId xmlns:p14="http://schemas.microsoft.com/office/powerpoint/2010/main" val="238862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332656"/>
            <a:ext cx="878363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행복결혼공제 참여 기업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근로자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신청기한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인구정책팀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방문접수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도내 사업장을 둔 제조업종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중소기업에 재직하는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   주민등록상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 거주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 이상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 이하 근로자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근로자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지자체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월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만원 적립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년간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, 2023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년까지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목돈 및 이자 지급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9894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07504" y="332656"/>
            <a:ext cx="8964612" cy="308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1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400" b="1" spc="-11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제안 공모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1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10" dirty="0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10" dirty="0" smtClean="0">
                <a:latin typeface="HY헤드라인M" pitchFamily="18" charset="-127"/>
                <a:ea typeface="HY헤드라인M" pitchFamily="18" charset="-127"/>
              </a:rPr>
              <a:t>홈페이지</a:t>
            </a:r>
            <a:endParaRPr lang="en-US" altLang="ko-KR" sz="2400" b="1" spc="-11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지방재정 신속집행 지속추진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지역신문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소식지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행복결혼공제 참여 기업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근로자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모집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지역신문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홈페이지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974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75186</TotalTime>
  <Words>534</Words>
  <Application>Microsoft Office PowerPoint</Application>
  <PresentationFormat>화면 슬라이드 쇼(4:3)</PresentationFormat>
  <Paragraphs>64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12165</cp:revision>
  <cp:lastPrinted>2018-04-26T05:40:41Z</cp:lastPrinted>
  <dcterms:modified xsi:type="dcterms:W3CDTF">2018-05-11T02:37:00Z</dcterms:modified>
</cp:coreProperties>
</file>