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595" r:id="rId2"/>
    <p:sldId id="8200" r:id="rId3"/>
    <p:sldId id="8186" r:id="rId4"/>
    <p:sldId id="8188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3A3AB9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2021-08-30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2021-08-30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2021-08-30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2021-08-30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2021-08-30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2021-08-30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2021-08-30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2021-08-30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2021-08-30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2021-08-30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2021-08-30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2021-08-30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2021. 9. 1.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9. 30.)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1916832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latinLnBrk="1" hangingPunct="1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10-2.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9.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 현안사업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747" y="229004"/>
            <a:ext cx="9144000" cy="1413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10-1.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행정사무조사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추가경정 예산안 등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429000"/>
            <a:ext cx="8893175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marR="0" lvl="1" indent="-457200" algn="l" defTabSz="914400" rtl="0" eaLnBrk="1" fontAlgn="base" latinLnBrk="1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굴림" charset="-127"/>
              <a:ea typeface="HY견고딕" pitchFamily="18" charset="-127"/>
              <a:cs typeface="+mn-cs"/>
              <a:sym typeface="Symbol" pitchFamily="18" charset="2"/>
            </a:endParaRPr>
          </a:p>
          <a:p>
            <a:pPr marL="533400" marR="0" lvl="0" indent="-53340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  10-3.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국악문화체육과 자체 종합감사</a:t>
            </a:r>
          </a:p>
          <a:p>
            <a:pPr marL="914400" marR="0" lvl="1" indent="-45720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9. 6.(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월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) ~ 9. 10.(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금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) / </a:t>
            </a: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상설감사장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/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</a:t>
            </a: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기획감사관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외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5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명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2018. 9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월부터 현재까지 추진한 </a:t>
            </a: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업무전반</a:t>
            </a:r>
            <a:endParaRPr kumimoji="1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897" y="5085184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marR="0" lvl="1" indent="-457200" algn="l" defTabSz="914400" rtl="0" eaLnBrk="1" fontAlgn="base" latinLnBrk="1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굴림" charset="-127"/>
              <a:ea typeface="HY견고딕" pitchFamily="18" charset="-127"/>
              <a:cs typeface="+mn-cs"/>
              <a:sym typeface="Symbol" pitchFamily="18" charset="2"/>
            </a:endParaRPr>
          </a:p>
          <a:p>
            <a:pPr marL="533400" marR="0" lvl="0" indent="-53340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  10-4.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시민고충처리위원회 설치 확산 지원 워크숍 참석</a:t>
            </a:r>
          </a:p>
          <a:p>
            <a:pPr marL="914400" marR="0" lvl="1" indent="-45720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en-US" altLang="ko-KR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9. 7.(</a:t>
            </a:r>
            <a:r>
              <a:rPr kumimoji="1" lang="ko-KR" altLang="en-US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화</a:t>
            </a:r>
            <a:r>
              <a:rPr kumimoji="1" lang="en-US" altLang="ko-KR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) 14:00 / </a:t>
            </a:r>
            <a:r>
              <a:rPr kumimoji="1" lang="ko-KR" altLang="en-US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아산시청 </a:t>
            </a:r>
            <a:r>
              <a:rPr kumimoji="1" lang="en-US" altLang="ko-KR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/</a:t>
            </a:r>
            <a:r>
              <a:rPr kumimoji="1" lang="ko-KR" altLang="en-US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</a:t>
            </a:r>
            <a:r>
              <a:rPr kumimoji="1" lang="ko-KR" altLang="en-US" sz="2400" b="1" i="0" u="none" strike="noStrike" kern="1200" cap="none" spc="-15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육근택</a:t>
            </a:r>
            <a:r>
              <a:rPr kumimoji="1" lang="ko-KR" altLang="en-US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고충처리위원장</a:t>
            </a:r>
            <a:r>
              <a:rPr kumimoji="1" lang="en-US" altLang="ko-KR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, </a:t>
            </a:r>
            <a:r>
              <a:rPr kumimoji="1" lang="ko-KR" altLang="en-US" sz="2400" b="1" i="0" u="none" strike="noStrike" kern="1200" cap="none" spc="-15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감사팀장</a:t>
            </a:r>
            <a:endParaRPr kumimoji="1" lang="en-US" altLang="ko-KR" sz="2400" b="1" i="0" u="none" strike="noStrike" kern="1200" cap="none" spc="-15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위원회 운영 방식 및 장애요인 극복방안 소개 등</a:t>
            </a:r>
            <a:endParaRPr kumimoji="1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5470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636912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marR="0" lvl="0" indent="-5334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Tx/>
              <a:buNone/>
              <a:tabLst>
                <a:tab pos="4953000" algn="l"/>
              </a:tabLst>
              <a:defRPr/>
            </a:pP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  10-6. 2020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년 지방공공기관 채용 실태 전수조사</a:t>
            </a:r>
            <a:endParaRPr kumimoji="1" lang="ko-KR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  <a:sym typeface="Symbol" pitchFamily="18" charset="2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실지조사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[9. 15.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까지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] / 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대상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Wingdings" panose="05000000000000000000" pitchFamily="2" charset="2"/>
              </a:rPr>
              <a:t>: (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Wingdings" panose="05000000000000000000" pitchFamily="2" charset="2"/>
              </a:rPr>
              <a:t>재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Wingdings" panose="05000000000000000000" pitchFamily="2" charset="2"/>
              </a:rPr>
              <a:t>)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Wingdings" panose="05000000000000000000" pitchFamily="2" charset="2"/>
              </a:rPr>
              <a:t>영동축제관광재단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en-US" altLang="ko-KR" sz="2400" b="1" i="0" u="none" strike="noStrike" kern="1200" cap="none" spc="-10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19</a:t>
            </a:r>
            <a:r>
              <a:rPr kumimoji="1" lang="en-US" altLang="ko-KR" sz="2400" b="1" i="0" u="none" strike="noStrike" kern="1200" cap="none" spc="-1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.</a:t>
            </a:r>
            <a:r>
              <a:rPr kumimoji="1" lang="en-US" altLang="ko-KR" sz="2400" b="1" i="0" u="none" strike="noStrike" kern="1200" cap="none" spc="-10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12. ~ 20. 12. </a:t>
            </a:r>
            <a:r>
              <a:rPr kumimoji="1" lang="ko-KR" altLang="en-US" sz="2400" b="1" i="0" u="none" strike="noStrike" kern="1200" cap="none" spc="-10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기간 중 신규채용 및 정규직전환 적정성 조사</a:t>
            </a:r>
            <a:endParaRPr kumimoji="1" lang="en-US" altLang="ko-KR" sz="2400" b="1" i="0" u="none" strike="noStrike" kern="1200" cap="none" spc="-10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653136"/>
            <a:ext cx="9172441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marR="0" lvl="0" indent="-5334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Tx/>
              <a:buNone/>
              <a:tabLst>
                <a:tab pos="4953000" algn="l"/>
              </a:tabLst>
              <a:defRPr/>
            </a:pP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  10-7. 2021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년 감사원 </a:t>
            </a:r>
            <a:r>
              <a:rPr kumimoji="1" lang="ko-KR" alt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대행감사</a:t>
            </a:r>
            <a:endParaRPr kumimoji="1" lang="ko-KR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  <a:sym typeface="Symbol" pitchFamily="18" charset="2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대행감사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실시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[9. 24.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까지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] / 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전 부서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다수공급자</a:t>
            </a:r>
            <a:r>
              <a:rPr kumimoji="1" lang="ko-KR" altLang="en-US" sz="2400" b="1" i="0" u="none" strike="noStrike" kern="1200" cap="none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물품구매 </a:t>
            </a:r>
            <a:r>
              <a:rPr kumimoji="1" lang="ko-KR" altLang="en-US" sz="2400" b="1" i="0" u="none" strike="noStrike" kern="1200" cap="none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부적정</a:t>
            </a:r>
            <a:r>
              <a:rPr kumimoji="1" lang="ko-KR" altLang="en-US" sz="2400" b="1" i="0" u="none" strike="noStrike" kern="1200" cap="none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외 </a:t>
            </a:r>
            <a:r>
              <a:rPr kumimoji="1" lang="en-US" altLang="ko-KR" sz="2400" b="1" i="0" u="none" strike="noStrike" kern="1200" cap="none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4</a:t>
            </a:r>
            <a:r>
              <a:rPr kumimoji="1" lang="ko-KR" altLang="en-US" sz="2400" b="1" i="0" u="none" strike="noStrike" kern="1200" cap="none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개 중점 분야 감사  </a:t>
            </a:r>
            <a:endParaRPr kumimoji="1" lang="en-US" altLang="ko-KR" sz="2400" b="1" i="0" u="none" strike="noStrike" kern="1200" cap="none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764704"/>
            <a:ext cx="9169742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10-5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신규사업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시책 발굴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관단과소장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부군수님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4521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08994"/>
            <a:ext cx="8928671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marR="0" lvl="1" indent="-457200" algn="l" defTabSz="914400" rtl="0" eaLnBrk="1" fontAlgn="base" latinLnBrk="1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굴림" charset="-127"/>
              <a:ea typeface="HY견고딕" pitchFamily="18" charset="-127"/>
              <a:cs typeface="+mn-cs"/>
              <a:sym typeface="Symbol" pitchFamily="18" charset="2"/>
            </a:endParaRPr>
          </a:p>
          <a:p>
            <a:pPr marL="533400" marR="0" lvl="0" indent="-5334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  10-9.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하계 휴가철</a:t>
            </a: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,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추석명절 공직기강 확립 </a:t>
            </a:r>
            <a:r>
              <a:rPr kumimoji="1" lang="ko-KR" alt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특별감찰</a:t>
            </a:r>
            <a:endParaRPr kumimoji="1" lang="ko-KR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  <a:sym typeface="Symbol" pitchFamily="18" charset="2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en-US" altLang="ko-KR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7. 23. ~ 10. 1. / </a:t>
            </a:r>
            <a:r>
              <a:rPr kumimoji="1" lang="ko-KR" altLang="en-US" sz="2400" b="1" i="0" u="none" strike="noStrike" kern="1200" cap="none" spc="-15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기획감사관</a:t>
            </a:r>
            <a:r>
              <a:rPr kumimoji="1" lang="ko-KR" altLang="en-US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외 </a:t>
            </a:r>
            <a:r>
              <a:rPr kumimoji="1" lang="en-US" altLang="ko-KR" sz="2400" b="1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8</a:t>
            </a:r>
            <a:r>
              <a:rPr kumimoji="1" lang="ko-KR" altLang="en-US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명 </a:t>
            </a:r>
            <a:r>
              <a:rPr kumimoji="1" lang="en-US" altLang="ko-KR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(</a:t>
            </a:r>
            <a:r>
              <a:rPr kumimoji="1" lang="ko-KR" altLang="en-US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행정과 </a:t>
            </a:r>
            <a:r>
              <a:rPr kumimoji="1" lang="ko-KR" altLang="en-US" sz="2400" b="1" i="0" u="none" strike="noStrike" kern="1200" cap="none" spc="-15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서무팀</a:t>
            </a:r>
            <a:r>
              <a:rPr kumimoji="1" lang="ko-KR" altLang="en-US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합동</a:t>
            </a:r>
            <a:r>
              <a:rPr kumimoji="1" lang="en-US" altLang="ko-KR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)</a:t>
            </a: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코로나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19 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방역 및 </a:t>
            </a: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복무지침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위반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, </a:t>
            </a: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소극행정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등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  <a:p>
            <a:pPr marL="457200" marR="0" lvl="1" indent="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 ※ 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상급기관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(</a:t>
            </a: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행안부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, 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충북도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) 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감찰 병행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157192"/>
            <a:ext cx="932351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10-10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주요현안 팀장회의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매주 금요일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명씩 참석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92696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marR="0" lvl="1" indent="-457200" algn="l" defTabSz="914400" rtl="0" eaLnBrk="1" fontAlgn="base" latinLnBrk="1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굴림" charset="-127"/>
              <a:ea typeface="HY견고딕" pitchFamily="18" charset="-127"/>
              <a:cs typeface="+mn-cs"/>
              <a:sym typeface="Symbol" pitchFamily="18" charset="2"/>
            </a:endParaRPr>
          </a:p>
          <a:p>
            <a:pPr marL="533400" marR="0" lvl="0" indent="-5334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  10-8. </a:t>
            </a:r>
            <a:r>
              <a:rPr kumimoji="1" lang="ko-KR" alt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안전관리과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 자체 종합감사</a:t>
            </a: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9. 27.(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월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) ~ 10. 1.(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금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) / </a:t>
            </a: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상설감사장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/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</a:t>
            </a: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기획감사관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외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5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명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2018. 10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월부터 현재까지 추진한 </a:t>
            </a: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업무전반</a:t>
            </a:r>
            <a:endParaRPr kumimoji="1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60645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89368</TotalTime>
  <Words>328</Words>
  <Application>Microsoft Office PowerPoint</Application>
  <PresentationFormat>화면 슬라이드 쇼(4:3)</PresentationFormat>
  <Paragraphs>36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4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14984</cp:revision>
  <cp:lastPrinted>2021-08-27T01:50:57Z</cp:lastPrinted>
  <dcterms:modified xsi:type="dcterms:W3CDTF">2021-08-30T05:07:19Z</dcterms:modified>
</cp:coreProperties>
</file>