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9"/>
  </p:notesMasterIdLst>
  <p:handoutMasterIdLst>
    <p:handoutMasterId r:id="rId10"/>
  </p:handoutMasterIdLst>
  <p:sldIdLst>
    <p:sldId id="5933" r:id="rId2"/>
    <p:sldId id="5934" r:id="rId3"/>
    <p:sldId id="5928" r:id="rId4"/>
    <p:sldId id="5929" r:id="rId5"/>
    <p:sldId id="5930" r:id="rId6"/>
    <p:sldId id="5931" r:id="rId7"/>
    <p:sldId id="5932" r:id="rId8"/>
  </p:sldIdLst>
  <p:sldSz cx="9144000" cy="6858000" type="screen4x3"/>
  <p:notesSz cx="6805613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5AB0D"/>
    <a:srgbClr val="0000FF"/>
    <a:srgbClr val="0000CC"/>
    <a:srgbClr val="FFFF00"/>
    <a:srgbClr val="3399FF"/>
    <a:srgbClr val="00B036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9679" autoAdjust="0"/>
  </p:normalViewPr>
  <p:slideViewPr>
    <p:cSldViewPr>
      <p:cViewPr varScale="1">
        <p:scale>
          <a:sx n="107" d="100"/>
          <a:sy n="107" d="100"/>
        </p:scale>
        <p:origin x="-174" y="-96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4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4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4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5" y="4721225"/>
            <a:ext cx="499268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4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5D45C-15F7-446E-97CB-1D3BCA9CC24F}" type="slidenum">
              <a:rPr lang="en-US" altLang="ko-KR" smtClean="0">
                <a:solidFill>
                  <a:srgbClr val="C0504D"/>
                </a:solidFill>
              </a:rPr>
              <a:pPr/>
              <a:t>1</a:t>
            </a:fld>
            <a:endParaRPr lang="en-US" altLang="ko-KR" smtClean="0">
              <a:solidFill>
                <a:srgbClr val="C0504D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054" y="4721225"/>
            <a:ext cx="5437507" cy="4471988"/>
          </a:xfrm>
          <a:noFill/>
          <a:ln/>
        </p:spPr>
        <p:txBody>
          <a:bodyPr lIns="90877" tIns="45428" rIns="90877" bIns="4542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56039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/>
              <a:buNone/>
            </a:pPr>
            <a:fld id="{5850C041-F024-4DF1-8650-100705C42D34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/>
                <a:buNone/>
              </a:pPr>
              <a:t>2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6" y="4721225"/>
            <a:ext cx="5440363" cy="4471988"/>
          </a:xfrm>
          <a:noFill/>
        </p:spPr>
        <p:txBody>
          <a:bodyPr wrap="square" lIns="90841" tIns="45408" rIns="90841" bIns="45408" numCol="1" anchor="t" anchorCtr="0" compatLnSpc="1">
            <a:prstTxWarp prst="textNoShape">
              <a:avLst/>
            </a:prstTxWarp>
          </a:bodyPr>
          <a:lstStyle/>
          <a:p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2017-10-30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2017-10-30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2017-10-30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2017-10-30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2017-10-30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2017-10-30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2017-10-30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2017-10-30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2017-10-30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2017-10-30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2017-10-30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-100013"/>
            <a:ext cx="9334501" cy="742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-107950" y="3251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46800" rIns="93600" bIns="46800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ko-KR" sz="30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( </a:t>
            </a:r>
            <a:r>
              <a:rPr lang="en-US" altLang="ko-KR" sz="30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2017. 10. </a:t>
            </a:r>
            <a:r>
              <a:rPr lang="en-US" altLang="ko-KR" sz="30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1. ~ </a:t>
            </a:r>
            <a:r>
              <a:rPr lang="en-US" altLang="ko-KR" sz="30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10. 31. </a:t>
            </a:r>
            <a:r>
              <a:rPr lang="en-US" altLang="ko-KR" sz="30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190750"/>
            <a:ext cx="914400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00" tIns="46800" rIns="936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6500" b="1" dirty="0">
                <a:solidFill>
                  <a:srgbClr val="1C1C1C"/>
                </a:solidFill>
                <a:latin typeface="HY헤드라인M" pitchFamily="18" charset="-127"/>
                <a:ea typeface="HY헤드라인M" pitchFamily="18" charset="-127"/>
              </a:rPr>
              <a:t>  월간업무 추진계획</a:t>
            </a:r>
            <a:endParaRPr lang="ko-KR" altLang="en-US" sz="6500" b="1" dirty="0">
              <a:solidFill>
                <a:srgbClr val="1C1C1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4" descr="2A8A0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4925" y="44450"/>
          <a:ext cx="309616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168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기획감사실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79388" y="549275"/>
            <a:ext cx="8783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영동군 자체평가 중간보고회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10. 13.(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16:00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군청 상황실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자체평가위원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평가항목 및 평가지표에 대한 심의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부군수님 하실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회의주재</a:t>
            </a:r>
            <a:endParaRPr lang="en-US" altLang="ko-KR" sz="20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2708920"/>
            <a:ext cx="8783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11-2. 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주요사업 계획보고회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10. 17. ~ 10. 18.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군청 상황실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실과소장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팀장 배석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spc="-15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000" b="1" spc="-15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spc="-15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000" b="1" spc="-15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spc="-15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회의 주재</a:t>
            </a:r>
            <a:endParaRPr lang="en-US" altLang="ko-KR" sz="2000" b="1" spc="-150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4509120"/>
            <a:ext cx="8783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11-3.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시군종합평가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추진상황 보고회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10. 23. 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08:20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군청 상황실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실과소장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주무팀장 배석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회의주재</a:t>
            </a:r>
            <a:endParaRPr lang="ko-KR" altLang="en-US" sz="20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0851" y="548680"/>
            <a:ext cx="8783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11-4.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인구늘리기대책추진위원회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군청 상황실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31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0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인구증가 대책 방안 논의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2492896"/>
            <a:ext cx="8783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11-5. 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당초예산편성 추진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예산요구서 실무심사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10. 20.(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까지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예산안 실무심사 조정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10. 25.(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까지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예산안 의회 제출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11. 21.(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까지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중기지방재정계획 수립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10. 31.(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까지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성과계획서 및 성인지 예산서 작성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11. 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까지</a:t>
            </a:r>
            <a:endParaRPr lang="en-US" altLang="ko-KR" sz="2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9" y="548680"/>
            <a:ext cx="748895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자체 종합감사 실시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감사기간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10. 10. ~ 10. 13.(4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감사대상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농정과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감  사 반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기획감사실장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감사범위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2014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년부터 추진한 업무전반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3284984"/>
            <a:ext cx="748895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공직자 청렴교육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10. 12.(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10:00, 13:30 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난계국악당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상 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 산하 전 직원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(600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강      사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배정애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어울림교육개발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원장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주제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투명한 조직 세상을 바꾸는 청렴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0851" y="2276872"/>
            <a:ext cx="8783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11-9. 10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의원간담회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10. 19.(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의회 위원회 회의실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조례 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개정 및 주요현안사업 설명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548680"/>
            <a:ext cx="8783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11-8.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255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영동군의회 임시회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10. 12. ~ 10. 16.(5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본회의장 및 위원회 회의실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주요안건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행정사무감사 계획서 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승인안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조례안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 등 일반안건</a:t>
            </a: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0851" y="4149080"/>
            <a:ext cx="8783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11-10.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규제개혁 역량강화 직원교육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10. 11.(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14:30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군청 대회의실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200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강      사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박재현</a:t>
            </a:r>
            <a:r>
              <a:rPr lang="en-US" altLang="ko-KR" sz="2400" b="1" spc="-11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10" dirty="0" err="1" smtClean="0">
                <a:latin typeface="HY헤드라인M" pitchFamily="18" charset="-127"/>
                <a:ea typeface="HY헤드라인M" pitchFamily="18" charset="-127"/>
              </a:rPr>
              <a:t>중소기업옴부즈만</a:t>
            </a:r>
            <a:r>
              <a:rPr lang="ko-KR" altLang="en-US" sz="2400" b="1" spc="-110" dirty="0" smtClean="0">
                <a:latin typeface="HY헤드라인M" pitchFamily="18" charset="-127"/>
                <a:ea typeface="HY헤드라인M" pitchFamily="18" charset="-127"/>
              </a:rPr>
              <a:t> 규제기획</a:t>
            </a:r>
            <a:r>
              <a:rPr lang="en-US" altLang="ko-KR" sz="2400" b="1" spc="-11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spc="-110" dirty="0" smtClean="0">
                <a:latin typeface="HY헤드라인M" pitchFamily="18" charset="-127"/>
                <a:ea typeface="HY헤드라인M" pitchFamily="18" charset="-127"/>
              </a:rPr>
              <a:t>홍보팀장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기업현장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지방규제 사례 및 개선방안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548680"/>
            <a:ext cx="8783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기타업무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2017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년 지역균형발전사업 관계자 합동 워크숍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10. 30. ~ 10. 31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보은 알프스자연휴양림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기획감사실장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하반기 제안공모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10. 11. ~ 11. 10.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홍보아이디어공모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군청사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본관 로비 전시시설 환경개선사업 집행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150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사업량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A=132.19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㎡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규제개혁 평가 추진상황 점검회의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10. 16.(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10:00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도청 소회의실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기획감사실장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73015</TotalTime>
  <Words>441</Words>
  <Application>Microsoft Office PowerPoint</Application>
  <PresentationFormat>화면 슬라이드 쇼(4:3)</PresentationFormat>
  <Paragraphs>53</Paragraphs>
  <Slides>7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6_Office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11486</cp:revision>
  <dcterms:modified xsi:type="dcterms:W3CDTF">2017-10-30T05:46:27Z</dcterms:modified>
</cp:coreProperties>
</file>