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700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9900"/>
    <a:srgbClr val="0000FF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3953" autoAdjust="0"/>
  </p:normalViewPr>
  <p:slideViewPr>
    <p:cSldViewPr>
      <p:cViewPr varScale="1">
        <p:scale>
          <a:sx n="83" d="100"/>
          <a:sy n="83" d="100"/>
        </p:scale>
        <p:origin x="414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2708920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여성가족분야 보조금 영동군 특정감사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감사관실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2018. 1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월부터 현재까지 추진한 여성가족분야 보조사업 전반</a:t>
            </a:r>
            <a:endParaRPr lang="en-US" altLang="ko-KR" sz="2400" b="1" spc="-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4680520"/>
            <a:ext cx="9162158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 예산안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251" y="836712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지방재정 집행 점검 및 제고대책 영상회의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    </a:t>
            </a:r>
            <a:r>
              <a:rPr lang="en-US" altLang="ko-KR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도 행정부지사 주재</a:t>
            </a:r>
            <a:endParaRPr lang="en-US" altLang="ko-KR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300" b="1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300" b="1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300" b="1" spc="-2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온나라</a:t>
            </a:r>
            <a:r>
              <a:rPr lang="en-US" altLang="ko-KR" sz="2300" b="1" spc="-2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PC</a:t>
            </a:r>
            <a:r>
              <a:rPr lang="ko-KR" altLang="en-US" sz="2300" b="1" spc="-2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영상회의 </a:t>
            </a:r>
            <a:r>
              <a:rPr lang="en-US" altLang="ko-KR" sz="2300" b="1" spc="-2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300" b="1" spc="-2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300" b="1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b="1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b="1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spc="-2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ko-KR" altLang="en-US" b="1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회계제도과장 주재</a:t>
            </a:r>
            <a:endParaRPr lang="en-US" altLang="ko-KR" b="1" spc="-2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037150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1686279</TotalTime>
  <Words>119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17953</cp:revision>
  <cp:lastPrinted>2021-04-29T07:21:17Z</cp:lastPrinted>
  <dcterms:modified xsi:type="dcterms:W3CDTF">2021-05-06T08:50:01Z</dcterms:modified>
</cp:coreProperties>
</file>