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8085" r:id="rId2"/>
    <p:sldId id="808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95576" autoAdjust="0"/>
  </p:normalViewPr>
  <p:slideViewPr>
    <p:cSldViewPr>
      <p:cViewPr varScale="1">
        <p:scale>
          <a:sx n="95" d="100"/>
          <a:sy n="95" d="100"/>
        </p:scale>
        <p:origin x="672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2022-07-03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4. ~ 7. 10.)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27575"/>
            <a:ext cx="9145588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지방소멸대응기금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투자계획서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대면평가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7.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15:30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지방재정회관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서울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행정복지국장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투자계획 발표 및 질의응답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88" y="1412875"/>
            <a:ext cx="9145588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46" y="2749287"/>
            <a:ext cx="9128720" cy="15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2800" lvl="1" indent="-532800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규제개혁위원회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위원장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규제입증책임제 추진과제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규제발굴과제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6511" y="429536"/>
            <a:ext cx="914558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2/4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지역균형발전사업 현장점검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 ~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균형발전과 과장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3·4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단계 사업 추진상황 및 문제점 파악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05296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89575</TotalTime>
  <Words>112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14817</cp:revision>
  <cp:lastPrinted>2022-07-01T00:13:03Z</cp:lastPrinted>
  <dcterms:modified xsi:type="dcterms:W3CDTF">2022-07-03T06:30:14Z</dcterms:modified>
</cp:coreProperties>
</file>