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30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980728"/>
            <a:ext cx="92964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행복마을사업 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단계마을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리더교육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심화과정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17.(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여성회관 소회의실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행복마을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단계 마을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주민자치사업 리더 역량 제고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마을운영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역량 강화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005" y="2924944"/>
            <a:ext cx="91440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정성지표 컨설팅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09:20 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팀장 및 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정성지표 발굴사례 적합성 확인 및 요약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보완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392488"/>
            <a:ext cx="9035480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「영동군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인구늘리기시책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지원 조례」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616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0462" y="2060848"/>
            <a:ext cx="919256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0462" y="260648"/>
            <a:ext cx="9192562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삼도봉생활권 실무회의 참석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김천시청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종합장사시설 공동이용방안 및 신규 협력사업 추진 논의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356992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지방공공기관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채용실태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전수조사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자료수집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8.20.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: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영동축제관광재단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en-US" altLang="ko-KR" sz="2400" b="1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12. ~ 20. 12. 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기간 중 신규채용 및 정규직전환 적정성 조사</a:t>
            </a:r>
            <a:endParaRPr lang="en-US" altLang="ko-KR" sz="24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0462" y="5085184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감사원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대행감사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자료수집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8.27.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부서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다수공급자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물품구매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부적정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중점 분야 감사 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184424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1689028</TotalTime>
  <Words>226</Words>
  <Application>Microsoft Office PowerPoint</Application>
  <PresentationFormat>화면 슬라이드 쇼(4:3)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19056</cp:revision>
  <cp:lastPrinted>2021-08-12T02:33:16Z</cp:lastPrinted>
  <dcterms:modified xsi:type="dcterms:W3CDTF">2021-08-12T02:44:29Z</dcterms:modified>
</cp:coreProperties>
</file>