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17:30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998057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103641</TotalTime>
  <Words>21</Words>
  <Application>Microsoft Office PowerPoint</Application>
  <PresentationFormat>화면 슬라이드 쇼(4:3)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16732</cp:revision>
  <cp:lastPrinted>2020-12-24T00:31:08Z</cp:lastPrinted>
  <dcterms:modified xsi:type="dcterms:W3CDTF">2020-12-24T02:46:22Z</dcterms:modified>
</cp:coreProperties>
</file>