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5"/>
  </p:notesMasterIdLst>
  <p:handoutMasterIdLst>
    <p:handoutMasterId r:id="rId6"/>
  </p:handoutMasterIdLst>
  <p:sldIdLst>
    <p:sldId id="5951" r:id="rId2"/>
    <p:sldId id="6855" r:id="rId3"/>
    <p:sldId id="6850" r:id="rId4"/>
  </p:sldIdLst>
  <p:sldSz cx="9144000" cy="6858000" type="screen4x3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36"/>
    <a:srgbClr val="0000FF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644" autoAdjust="0"/>
    <p:restoredTop sz="94947" autoAdjust="0"/>
  </p:normalViewPr>
  <p:slideViewPr>
    <p:cSldViewPr>
      <p:cViewPr>
        <p:scale>
          <a:sx n="100" d="100"/>
          <a:sy n="100" d="100"/>
        </p:scale>
        <p:origin x="-102" y="-15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6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543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543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543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407" y="4715192"/>
            <a:ext cx="4986863" cy="446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543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2228" y="9431972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14" tIns="45344" rIns="90714" bIns="45344" anchor="b"/>
          <a:lstStyle/>
          <a:p>
            <a:pPr algn="r" defTabSz="879741">
              <a:lnSpc>
                <a:spcPct val="150000"/>
              </a:lnSpc>
              <a:buClr>
                <a:srgbClr val="FFFF00"/>
              </a:buClr>
              <a:buSzPct val="60000"/>
            </a:pPr>
            <a:fld id="{13365BBE-89A5-4806-967C-F67D7B24D51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79741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671" y="4715192"/>
            <a:ext cx="5434335" cy="4466274"/>
          </a:xfrm>
          <a:noFill/>
          <a:ln/>
        </p:spPr>
        <p:txBody>
          <a:bodyPr lIns="90705" tIns="45339" rIns="90705" bIns="45339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2020-01-02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2020-01-02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2020-01-02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2020-01-02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2020-01-02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2020-01-02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2020-01-02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2020-01-02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2020-01-02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2020-01-02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2020-01-02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568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452812" y="1916832"/>
            <a:ext cx="532859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r>
              <a:rPr lang="en-US" altLang="ko-KR" sz="6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-695" y="142852"/>
            <a:ext cx="914469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8-1. 2020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道 지역균형발전 기반조성사업 컨설팅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12. 24.(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13:40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충북연구원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기획정책팀장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2020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 기반조성사업 사업계획 설명 및 자문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-696" y="1727177"/>
            <a:ext cx="9144695" cy="1269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8-2.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한수원 연말 불우이웃돕기 쌀 기탁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spc="-250" dirty="0" smtClean="0">
                <a:latin typeface="HY헤드라인M" pitchFamily="18" charset="-127"/>
                <a:ea typeface="HY헤드라인M" pitchFamily="18" charset="-127"/>
              </a:rPr>
              <a:t>12.  27.(</a:t>
            </a:r>
            <a:r>
              <a:rPr lang="ko-KR" altLang="en-US" sz="2400" b="1" spc="-250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spc="-250" dirty="0" smtClean="0">
                <a:latin typeface="HY헤드라인M" pitchFamily="18" charset="-127"/>
                <a:ea typeface="HY헤드라인M" pitchFamily="18" charset="-127"/>
              </a:rPr>
              <a:t>) 15:00 / </a:t>
            </a:r>
            <a:r>
              <a:rPr lang="ko-KR" altLang="en-US" sz="2400" b="1" spc="-250" dirty="0" err="1" smtClean="0">
                <a:latin typeface="HY헤드라인M" pitchFamily="18" charset="-127"/>
                <a:ea typeface="HY헤드라인M" pitchFamily="18" charset="-127"/>
              </a:rPr>
              <a:t>양강면사무소</a:t>
            </a:r>
            <a:r>
              <a:rPr lang="ko-KR" altLang="en-US" sz="2400" b="1" spc="-2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25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250" dirty="0" smtClean="0">
                <a:latin typeface="HY헤드라인M" pitchFamily="18" charset="-127"/>
                <a:ea typeface="HY헤드라인M" pitchFamily="18" charset="-127"/>
              </a:rPr>
              <a:t>쌀 </a:t>
            </a:r>
            <a:r>
              <a:rPr lang="en-US" altLang="ko-KR" sz="2400" b="1" spc="-250" dirty="0" smtClean="0">
                <a:latin typeface="HY헤드라인M" pitchFamily="18" charset="-127"/>
                <a:ea typeface="HY헤드라인M" pitchFamily="18" charset="-127"/>
              </a:rPr>
              <a:t>145</a:t>
            </a:r>
            <a:r>
              <a:rPr lang="ko-KR" altLang="en-US" sz="2400" b="1" spc="-250" dirty="0" smtClean="0">
                <a:latin typeface="HY헤드라인M" pitchFamily="18" charset="-127"/>
                <a:ea typeface="HY헤드라인M" pitchFamily="18" charset="-127"/>
              </a:rPr>
              <a:t>포</a:t>
            </a:r>
            <a:r>
              <a:rPr lang="en-US" altLang="ko-KR" sz="2400" b="1" spc="-250" dirty="0" smtClean="0">
                <a:latin typeface="HY헤드라인M" pitchFamily="18" charset="-127"/>
                <a:ea typeface="HY헤드라인M" pitchFamily="18" charset="-127"/>
              </a:rPr>
              <a:t>(20kg) ※ </a:t>
            </a:r>
            <a:r>
              <a:rPr lang="ko-KR" altLang="en-US" sz="2000" b="1" spc="-250" dirty="0" err="1" smtClean="0">
                <a:latin typeface="HY헤드라인M" pitchFamily="18" charset="-127"/>
                <a:ea typeface="HY헤드라인M" pitchFamily="18" charset="-127"/>
              </a:rPr>
              <a:t>양강</a:t>
            </a:r>
            <a:r>
              <a:rPr lang="ko-KR" altLang="en-US" sz="2000" b="1" spc="-2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000" b="1" spc="-250" dirty="0" smtClean="0">
                <a:latin typeface="HY헤드라인M" pitchFamily="18" charset="-127"/>
                <a:ea typeface="HY헤드라인M" pitchFamily="18" charset="-127"/>
              </a:rPr>
              <a:t>75</a:t>
            </a:r>
            <a:r>
              <a:rPr lang="ko-KR" altLang="en-US" sz="2000" b="1" spc="-250" dirty="0" smtClean="0">
                <a:latin typeface="HY헤드라인M" pitchFamily="18" charset="-127"/>
                <a:ea typeface="HY헤드라인M" pitchFamily="18" charset="-127"/>
              </a:rPr>
              <a:t>포 </a:t>
            </a:r>
            <a:r>
              <a:rPr lang="en-US" altLang="ko-KR" sz="2000" b="1" spc="-25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000" b="1" spc="-250" dirty="0" err="1" smtClean="0">
                <a:latin typeface="HY헤드라인M" pitchFamily="18" charset="-127"/>
                <a:ea typeface="HY헤드라인M" pitchFamily="18" charset="-127"/>
              </a:rPr>
              <a:t>상촌</a:t>
            </a:r>
            <a:r>
              <a:rPr lang="ko-KR" altLang="en-US" sz="2000" b="1" spc="-2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000" b="1" spc="-250" dirty="0" smtClean="0">
                <a:latin typeface="HY헤드라인M" pitchFamily="18" charset="-127"/>
                <a:ea typeface="HY헤드라인M" pitchFamily="18" charset="-127"/>
              </a:rPr>
              <a:t>70</a:t>
            </a:r>
            <a:r>
              <a:rPr lang="ko-KR" altLang="en-US" sz="2000" b="1" spc="-250" dirty="0" smtClean="0">
                <a:latin typeface="HY헤드라인M" pitchFamily="18" charset="-127"/>
                <a:ea typeface="HY헤드라인M" pitchFamily="18" charset="-127"/>
              </a:rPr>
              <a:t>포</a:t>
            </a:r>
            <a:endParaRPr lang="en-US" altLang="ko-KR" sz="2000" b="1" spc="-250" dirty="0" smtClean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614" y="2924944"/>
            <a:ext cx="914469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8-3. 12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주 신속집행 주간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PC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영상회의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행안부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주재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endParaRPr lang="ko-KR" altLang="en-US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12. 24.(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부군수님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2019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 하반기 신속집행 주간실적 보고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614" y="4653136"/>
            <a:ext cx="914469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8-4.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연말연시 특별 공직감찰</a:t>
            </a: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12. 23.(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~ 12. 31.(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전 부서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기획감사관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공직자 행동강령 위반실태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근무기강 해이 및 복무실태 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65259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845" y="3861048"/>
            <a:ext cx="9144000" cy="1268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8-7.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찾아가는 무료법률상담실 운영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12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23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10:30~12:00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추풍령면사무소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이세종 변호사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845" y="5129213"/>
            <a:ext cx="9144000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8-8.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찾아가는 인구교육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12. 24.(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10:00~11:00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영동고등학교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학년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150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저출산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고령화 시대 우리의 생활은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?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845" y="22523"/>
            <a:ext cx="9144000" cy="2326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8-5.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276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영동군의회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정례회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계속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200" dirty="0" smtClean="0">
                <a:latin typeface="HY헤드라인M" pitchFamily="18" charset="-127"/>
                <a:ea typeface="HY헤드라인M" pitchFamily="18" charset="-127"/>
              </a:rPr>
              <a:t>[</a:t>
            </a:r>
            <a:r>
              <a:rPr lang="ko-KR" altLang="en-US" sz="2400" b="1" spc="-200" dirty="0" smtClean="0">
                <a:latin typeface="HY헤드라인M" pitchFamily="18" charset="-127"/>
                <a:ea typeface="HY헤드라인M" pitchFamily="18" charset="-127"/>
              </a:rPr>
              <a:t>행정사무감사특별위원회 </a:t>
            </a:r>
            <a:r>
              <a:rPr lang="en-US" altLang="ko-KR" sz="2400" b="1" spc="-200" dirty="0" smtClean="0">
                <a:latin typeface="HY헤드라인M" pitchFamily="18" charset="-127"/>
                <a:ea typeface="HY헤드라인M" pitchFamily="18" charset="-127"/>
              </a:rPr>
              <a:t>– </a:t>
            </a:r>
            <a:r>
              <a:rPr lang="ko-KR" altLang="en-US" sz="2400" b="1" spc="-200" dirty="0" smtClean="0">
                <a:latin typeface="HY헤드라인M" pitchFamily="18" charset="-127"/>
                <a:ea typeface="HY헤드라인M" pitchFamily="18" charset="-127"/>
              </a:rPr>
              <a:t>의회 위원회 회의실</a:t>
            </a:r>
            <a:r>
              <a:rPr lang="en-US" altLang="ko-KR" sz="2400" b="1" spc="-200" dirty="0" smtClean="0">
                <a:latin typeface="HY헤드라인M" pitchFamily="18" charset="-127"/>
                <a:ea typeface="HY헤드라인M" pitchFamily="18" charset="-127"/>
              </a:rPr>
              <a:t>]</a:t>
            </a:r>
            <a:r>
              <a:rPr lang="en-US" altLang="ko-KR" sz="2400" b="1" spc="-200" dirty="0">
                <a:latin typeface="HY헤드라인M" pitchFamily="18" charset="-127"/>
                <a:ea typeface="HY헤드라인M" pitchFamily="18" charset="-127"/>
              </a:rPr>
              <a:t> / 12. 23.(</a:t>
            </a:r>
            <a:r>
              <a:rPr lang="ko-KR" altLang="en-US" sz="2400" b="1" spc="-20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spc="-200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spc="-200" dirty="0" smtClean="0">
                <a:latin typeface="HY헤드라인M" pitchFamily="18" charset="-127"/>
                <a:ea typeface="HY헤드라인M" pitchFamily="18" charset="-127"/>
              </a:rPr>
              <a:t>10:00</a:t>
            </a:r>
            <a:endParaRPr lang="en-US" altLang="ko-KR" sz="2400" b="1" spc="-200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- 2019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년도 행정사무감사 결과보고서 채택의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[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제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차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본회의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의회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본회의장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] / 12. 24.(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10:00</a:t>
            </a:r>
          </a:p>
          <a:p>
            <a:pPr lvl="1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- 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2019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년도 행정사무감사 결과보고서 채택의 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845" y="2348880"/>
            <a:ext cx="9144000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8-6.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의원간담회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12. 23.(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10:30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의회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위원회 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제</a:t>
            </a:r>
            <a:r>
              <a:rPr lang="en-US" altLang="ko-KR" sz="2400" b="1" spc="-100" dirty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spc="-100" dirty="0">
                <a:latin typeface="HY헤드라인M" pitchFamily="18" charset="-127"/>
                <a:ea typeface="HY헤드라인M" pitchFamily="18" charset="-127"/>
              </a:rPr>
              <a:t>기 지역사회보장계획 </a:t>
            </a:r>
            <a:r>
              <a:rPr lang="en-US" altLang="ko-KR" sz="2400" b="1" spc="-100" dirty="0">
                <a:latin typeface="HY헤드라인M" pitchFamily="18" charset="-127"/>
                <a:ea typeface="HY헤드라인M" pitchFamily="18" charset="-127"/>
              </a:rPr>
              <a:t>2020</a:t>
            </a:r>
            <a:r>
              <a:rPr lang="ko-KR" altLang="en-US" sz="2400" b="1" spc="-100" dirty="0"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lang="ko-KR" altLang="en-US" sz="2400" b="1" spc="-100" dirty="0" err="1">
                <a:latin typeface="HY헤드라인M" pitchFamily="18" charset="-127"/>
                <a:ea typeface="HY헤드라인M" pitchFamily="18" charset="-127"/>
              </a:rPr>
              <a:t>연차별</a:t>
            </a:r>
            <a:r>
              <a:rPr lang="ko-KR" altLang="en-US" sz="2400" b="1" spc="-10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시행 </a:t>
            </a:r>
            <a:r>
              <a:rPr lang="ko-KR" altLang="en-US" sz="2400" b="1" spc="-100" dirty="0">
                <a:latin typeface="HY헤드라인M" pitchFamily="18" charset="-127"/>
                <a:ea typeface="HY헤드라인M" pitchFamily="18" charset="-127"/>
              </a:rPr>
              <a:t>계획 수립 외 </a:t>
            </a:r>
            <a:r>
              <a:rPr lang="en-US" altLang="ko-KR" sz="2400" b="1" spc="-100" dirty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spc="-100" dirty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spc="-10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75280483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93659</TotalTime>
  <Words>265</Words>
  <Application>Microsoft Office PowerPoint</Application>
  <PresentationFormat>화면 슬라이드 쇼(4:3)</PresentationFormat>
  <Paragraphs>36</Paragraphs>
  <Slides>3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6_Office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Windows 사용자</cp:lastModifiedBy>
  <cp:revision>15077</cp:revision>
  <cp:lastPrinted>2019-12-20T05:59:06Z</cp:lastPrinted>
  <dcterms:modified xsi:type="dcterms:W3CDTF">2020-01-02T02:42:55Z</dcterms:modified>
</cp:coreProperties>
</file>