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55" r:id="rId3"/>
    <p:sldId id="6850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02" y="-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452812" y="1916832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695" y="142852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8-1. 2020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道 지역균형발전 기반조성사업 컨설팅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13:40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충북연구원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기획정책팀장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기반조성사업 사업계획 설명 및 자문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6" y="1727177"/>
            <a:ext cx="9144695" cy="1269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한수원 연말 불우이웃돕기 쌀 기탁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250" dirty="0" smtClean="0">
                <a:latin typeface="HY헤드라인M" pitchFamily="18" charset="-127"/>
                <a:ea typeface="HY헤드라인M" pitchFamily="18" charset="-127"/>
              </a:rPr>
              <a:t>12.  27.(</a:t>
            </a:r>
            <a:r>
              <a:rPr lang="ko-KR" altLang="en-US" sz="2400" b="1" spc="-2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250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spc="-250" dirty="0" err="1" smtClean="0">
                <a:latin typeface="HY헤드라인M" pitchFamily="18" charset="-127"/>
                <a:ea typeface="HY헤드라인M" pitchFamily="18" charset="-127"/>
              </a:rPr>
              <a:t>양강면사무소</a:t>
            </a:r>
            <a:r>
              <a:rPr lang="ko-KR" altLang="en-US" sz="2400" b="1" spc="-2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2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250" dirty="0" smtClean="0">
                <a:latin typeface="HY헤드라인M" pitchFamily="18" charset="-127"/>
                <a:ea typeface="HY헤드라인M" pitchFamily="18" charset="-127"/>
              </a:rPr>
              <a:t>쌀 </a:t>
            </a:r>
            <a:r>
              <a:rPr lang="en-US" altLang="ko-KR" sz="2400" b="1" spc="-250" dirty="0" smtClean="0">
                <a:latin typeface="HY헤드라인M" pitchFamily="18" charset="-127"/>
                <a:ea typeface="HY헤드라인M" pitchFamily="18" charset="-127"/>
              </a:rPr>
              <a:t>145</a:t>
            </a:r>
            <a:r>
              <a:rPr lang="ko-KR" altLang="en-US" sz="2400" b="1" spc="-250" dirty="0" smtClean="0">
                <a:latin typeface="HY헤드라인M" pitchFamily="18" charset="-127"/>
                <a:ea typeface="HY헤드라인M" pitchFamily="18" charset="-127"/>
              </a:rPr>
              <a:t>포</a:t>
            </a:r>
            <a:r>
              <a:rPr lang="en-US" altLang="ko-KR" sz="2400" b="1" spc="-250" dirty="0" smtClean="0">
                <a:latin typeface="HY헤드라인M" pitchFamily="18" charset="-127"/>
                <a:ea typeface="HY헤드라인M" pitchFamily="18" charset="-127"/>
              </a:rPr>
              <a:t>(20kg) ※ </a:t>
            </a:r>
            <a:r>
              <a:rPr lang="ko-KR" altLang="en-US" sz="2000" b="1" spc="-250" dirty="0" err="1" smtClean="0"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ko-KR" altLang="en-US" sz="2000" b="1" spc="-2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spc="-250" dirty="0" smtClean="0">
                <a:latin typeface="HY헤드라인M" pitchFamily="18" charset="-127"/>
                <a:ea typeface="HY헤드라인M" pitchFamily="18" charset="-127"/>
              </a:rPr>
              <a:t>75</a:t>
            </a:r>
            <a:r>
              <a:rPr lang="ko-KR" altLang="en-US" sz="2000" b="1" spc="-250" dirty="0" smtClean="0">
                <a:latin typeface="HY헤드라인M" pitchFamily="18" charset="-127"/>
                <a:ea typeface="HY헤드라인M" pitchFamily="18" charset="-127"/>
              </a:rPr>
              <a:t>포 </a:t>
            </a:r>
            <a:r>
              <a:rPr lang="en-US" altLang="ko-KR" sz="2000" b="1" spc="-2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spc="-250" dirty="0" err="1" smtClean="0"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ko-KR" altLang="en-US" sz="2000" b="1" spc="-2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spc="-250" dirty="0" smtClean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000" b="1" spc="-250" dirty="0" smtClean="0">
                <a:latin typeface="HY헤드라인M" pitchFamily="18" charset="-127"/>
                <a:ea typeface="HY헤드라인M" pitchFamily="18" charset="-127"/>
              </a:rPr>
              <a:t>포</a:t>
            </a:r>
            <a:endParaRPr lang="en-US" altLang="ko-KR" sz="2000" b="1" spc="-250" dirty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14" y="2924944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8-3. 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 신속집행 주간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PC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영상회의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행안부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하반기 신속집행 주간실적 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614" y="4653136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연말연시 특별 공직감찰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~ 12. 31.(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공직자 행동강령 위반실태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근무기강 해이 및 복무실태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5259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45" y="3861048"/>
            <a:ext cx="9144000" cy="1268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8-7.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무료법률상담실 운영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10:30~12:00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추풍령면사무소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이세종 변호사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845" y="5129213"/>
            <a:ext cx="91440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인구교육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10:00~11:00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영동고등학교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저출산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고령화 시대 우리의 생활은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?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845" y="22523"/>
            <a:ext cx="9144000" cy="2326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200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행정사무감사특별위원회 </a:t>
            </a:r>
            <a:r>
              <a:rPr lang="en-US" altLang="ko-KR" sz="2400" b="1" spc="-2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의회 위원회 회의실</a:t>
            </a:r>
            <a:r>
              <a:rPr lang="en-US" altLang="ko-KR" sz="2400" b="1" spc="-200" dirty="0" smtClean="0"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 / 12. 23.(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200" dirty="0" smtClean="0">
                <a:latin typeface="HY헤드라인M" pitchFamily="18" charset="-127"/>
                <a:ea typeface="HY헤드라인M" pitchFamily="18" charset="-127"/>
              </a:rPr>
              <a:t>10:00</a:t>
            </a:r>
            <a:endParaRPr lang="en-US" altLang="ko-KR" sz="2400" b="1" spc="-2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- 2019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행정사무감사 결과보고서 채택의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12.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행정사무감사 결과보고서 채택의 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45" y="2348880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8-6.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10:30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기 지역사회보장계획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연차별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시행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계획 수립 외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528048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93659</TotalTime>
  <Words>265</Words>
  <Application>Microsoft Office PowerPoint</Application>
  <PresentationFormat>화면 슬라이드 쇼(4:3)</PresentationFormat>
  <Paragraphs>36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15077</cp:revision>
  <cp:lastPrinted>2019-12-20T05:59:06Z</cp:lastPrinted>
  <dcterms:modified xsi:type="dcterms:W3CDTF">2020-01-02T02:42:55Z</dcterms:modified>
</cp:coreProperties>
</file>