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892" r:id="rId2"/>
    <p:sldId id="589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391" autoAdjust="0"/>
  </p:normalViewPr>
  <p:slideViewPr>
    <p:cSldViewPr>
      <p:cViewPr varScale="1">
        <p:scale>
          <a:sx n="97" d="100"/>
          <a:sy n="97" d="100"/>
        </p:scale>
        <p:origin x="74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3646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4. 4. ~ 4. 10.)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772" y="473175"/>
            <a:ext cx="9120081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ko-KR" altLang="en-US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본회의장 및 위원회 회의실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추가경정 예산안 및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8579" y="2291455"/>
            <a:ext cx="9144000" cy="167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400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9538" y="2420888"/>
            <a:ext cx="912008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시군 감사 부서장 영상회의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4. 5.(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14:00~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지방선거 대비 공직 감찰 등 현안업무 논의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8579" y="4356164"/>
            <a:ext cx="9144000" cy="159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한천심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구성 및 역할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향후계획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논의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4993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73300</TotalTime>
  <Words>123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11565</cp:revision>
  <cp:lastPrinted>2022-03-31T08:17:53Z</cp:lastPrinted>
  <dcterms:modified xsi:type="dcterms:W3CDTF">2022-03-31T08:24:08Z</dcterms:modified>
</cp:coreProperties>
</file>