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5952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CC"/>
    <a:srgbClr val="05AB0D"/>
    <a:srgbClr val="00B036"/>
    <a:srgbClr val="0000FF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240" autoAdjust="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2020-07-03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2020-07-03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2020-07-03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696" y="2564755"/>
            <a:ext cx="9144696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본청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의회사무과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자체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종합감사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상설감사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이후 현재까지 추진한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1218" y="4391942"/>
            <a:ext cx="9155217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광업∙제조업조사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담당자 교육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청주 충북미래여성플라자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통계담당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조사개요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현장조사 안전교육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조사표 작성요령 등 교육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5445" y="620688"/>
            <a:ext cx="9144696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부군수 취임에 따른 주요업무 추진실적 보고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7.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각 부서장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팀장배석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상반기 주요업무 추진실적 보고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56164086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98540</TotalTime>
  <Words>112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15746</cp:revision>
  <cp:lastPrinted>2020-06-18T08:11:12Z</cp:lastPrinted>
  <dcterms:modified xsi:type="dcterms:W3CDTF">2020-07-03T07:00:38Z</dcterms:modified>
</cp:coreProperties>
</file>