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350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DA5D6-C5B7-4CA3-A535-9C30AFC4645C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199" y="4783138"/>
            <a:ext cx="5444806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350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E55C0-1303-49CD-AB93-3F24593CA0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477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89B40-4593-4A16-B088-0C8CA4E942CC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87787" y="3356992"/>
            <a:ext cx="6696744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(2023. 5. 15. ~ 5. 21.)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3682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A99DDCB2-9468-4D39-A86F-B7CAA8960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30" y="1149406"/>
            <a:ext cx="9144000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313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임시회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16.(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5. 19.(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본회의장 및 위원회회의실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법령 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불부합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자치법규 정비를 위한 영동군 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개 조례 일부개정조례안 </a:t>
            </a:r>
            <a:endParaRPr lang="en-US" altLang="ko-KR" sz="2400" b="1" spc="-30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       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spc="-3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BEFB8C8F-2C63-4834-97C4-C5B6607BF426}"/>
              </a:ext>
            </a:extLst>
          </p:cNvPr>
          <p:cNvSpPr/>
          <p:nvPr/>
        </p:nvSpPr>
        <p:spPr>
          <a:xfrm>
            <a:off x="0" y="3847623"/>
            <a:ext cx="9156330" cy="154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2. 2023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지방보조금관리위원회 개최</a:t>
            </a:r>
            <a:endParaRPr lang="ko-KR" altLang="en-US" sz="24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19.(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서면심의 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지방보조금 관련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73793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3842</TotalTime>
  <Words>77</Words>
  <Application>Microsoft Office PowerPoint</Application>
  <PresentationFormat>화면 슬라이드 쇼(4:3)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HY헤드라인M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186</cp:revision>
  <cp:lastPrinted>2023-05-11T02:18:48Z</cp:lastPrinted>
  <dcterms:created xsi:type="dcterms:W3CDTF">2017-06-29T05:48:20Z</dcterms:created>
  <dcterms:modified xsi:type="dcterms:W3CDTF">2023-05-11T02:24:18Z</dcterms:modified>
</cp:coreProperties>
</file>