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918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F59D1B"/>
    <a:srgbClr val="05AB0D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59" autoAdjust="0"/>
    <p:restoredTop sz="94296" autoAdjust="0"/>
  </p:normalViewPr>
  <p:slideViewPr>
    <p:cSldViewPr>
      <p:cViewPr varScale="1">
        <p:scale>
          <a:sx n="108" d="100"/>
          <a:sy n="108" d="100"/>
        </p:scale>
        <p:origin x="212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404664"/>
            <a:ext cx="9129832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 추진상황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관단과소장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월말 기준 목표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미달성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정량지표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실적제고방안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정성지표 추진상황 보고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941168"/>
            <a:ext cx="9251504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9pPr>
          </a:lstStyle>
          <a:p>
            <a:pPr marL="0"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12.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2021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주요업무 보고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36912"/>
            <a:ext cx="9129824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정부예산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업무관계자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교육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10:30~15:30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충북연구원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대회의실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※ 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유튜브 실시간생중계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그린뉴딜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디지털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초혁신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시대 대응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 전략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주요과제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251664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1691014</TotalTime>
  <Words>116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19977</cp:revision>
  <cp:lastPrinted>2021-11-18T02:35:48Z</cp:lastPrinted>
  <dcterms:modified xsi:type="dcterms:W3CDTF">2021-11-19T00:11:36Z</dcterms:modified>
</cp:coreProperties>
</file>