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3" r:id="rId3"/>
    <p:sldId id="6851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 varScale="1">
        <p:scale>
          <a:sx n="100" d="100"/>
          <a:sy n="100" d="100"/>
        </p:scale>
        <p:origin x="-102" y="-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 및 홍보영상 중간 보고회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8:20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주무팀장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추진실적 보고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영동군 홍보영상 제작용역 중간 보고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en-US" altLang="ko-KR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일 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주재</a:t>
            </a:r>
            <a:endParaRPr lang="ko-KR" altLang="en-US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36653"/>
            <a:ext cx="9144000" cy="171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예산담당자 워크숍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12.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 제도개선 방안 토론 및 의견 수렴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964711"/>
            <a:ext cx="9144032" cy="168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5-2.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행복마을사업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마을설명회 </a:t>
            </a:r>
            <a:endParaRPr lang="en-US" altLang="ko-KR" sz="27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용산면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매금리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개소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용역사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및 군</a:t>
            </a:r>
            <a:r>
              <a:rPr lang="en-US" altLang="ko-KR" sz="2400" spc="-150" dirty="0"/>
              <a:t> </a:t>
            </a:r>
            <a:r>
              <a:rPr lang="en-US" altLang="ko-KR" sz="2400" spc="-150" dirty="0" smtClean="0"/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면 담당자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코로나바이러스 사태로 인해 마을로 직접 찾아가는 설명회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841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2" y="404515"/>
            <a:ext cx="9144032" cy="2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정부합동감사 수감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3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개부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청 소속 감사관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추진된 자치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위임 사무 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부서별 수감일보 제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출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및 감사내용에 대한 대외 보안 철저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9128" y="2636912"/>
            <a:ext cx="915312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정기 재산변동신고 조기신고 점검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재산등록의무자 조기신고 현황 점검 및 미신고 사유 확인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조기신고 독려 운영기간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. 3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 ~ 2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. 14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401453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95016</TotalTime>
  <Words>230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15226</cp:revision>
  <cp:lastPrinted>2020-01-09T06:17:01Z</cp:lastPrinted>
  <dcterms:modified xsi:type="dcterms:W3CDTF">2020-02-06T06:22:07Z</dcterms:modified>
</cp:coreProperties>
</file>