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5951" r:id="rId2"/>
    <p:sldId id="6833" r:id="rId3"/>
    <p:sldId id="6851" r:id="rId4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B036"/>
    <a:srgbClr val="0000FF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644" autoAdjust="0"/>
    <p:restoredTop sz="94947" autoAdjust="0"/>
  </p:normalViewPr>
  <p:slideViewPr>
    <p:cSldViewPr>
      <p:cViewPr varScale="1">
        <p:scale>
          <a:sx n="100" d="100"/>
          <a:sy n="100" d="100"/>
        </p:scale>
        <p:origin x="-102" y="-15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4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43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4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407" y="4715192"/>
            <a:ext cx="4986863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43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2228" y="9431972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14" tIns="45344" rIns="90714" bIns="45344" anchor="b"/>
          <a:lstStyle/>
          <a:p>
            <a:pPr algn="r" defTabSz="879741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79741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671" y="4715192"/>
            <a:ext cx="5434335" cy="4466274"/>
          </a:xfrm>
          <a:noFill/>
          <a:ln/>
        </p:spPr>
        <p:txBody>
          <a:bodyPr lIns="90705" tIns="45339" rIns="90705" bIns="45339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2020-02-06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2020-02-06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2020-02-06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2020-02-06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2020-02-06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2020-02-06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2020-02-06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2020-02-06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2020-02-06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2020-02-06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2020-02-06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32656"/>
            <a:ext cx="9144000" cy="237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공약사업 추진상황 보고회 및 홍보영상 중간 보고회</a:t>
            </a:r>
            <a:endParaRPr lang="ko-KR" altLang="en-US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2. 10.(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8:20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관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과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소장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주무팀장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 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추진실적 보고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및 영동군 홍보영상 제작용역 중간 보고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en-US" altLang="ko-KR" sz="2000" b="1" dirty="0" err="1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</a:t>
            </a: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000" b="1" dirty="0" err="1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하실</a:t>
            </a: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일 : </a:t>
            </a:r>
            <a:r>
              <a:rPr lang="ko-KR" altLang="en-US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회의 </a:t>
            </a:r>
            <a:r>
              <a:rPr lang="ko-KR" altLang="en-US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주재</a:t>
            </a:r>
            <a:endParaRPr lang="ko-KR" altLang="en-US" sz="20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4736653"/>
            <a:ext cx="9144000" cy="1716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5-3.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 예산담당자 워크숍</a:t>
            </a:r>
            <a:endParaRPr lang="ko-KR" altLang="en-US" sz="24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12. 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13.(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(1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기획감사관 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예산 제도개선 방안 토론 및 의견 수렴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2964711"/>
            <a:ext cx="9144032" cy="168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ts val="4000"/>
              </a:lnSpc>
              <a:tabLst>
                <a:tab pos="4953000" algn="l"/>
              </a:tabLst>
              <a:defRPr/>
            </a:pPr>
            <a:r>
              <a:rPr lang="en-US" altLang="ko-KR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 5-2. </a:t>
            </a:r>
            <a:r>
              <a:rPr lang="en-US" altLang="ko-KR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2020</a:t>
            </a:r>
            <a:r>
              <a:rPr lang="ko-KR" altLang="en-US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년 행복마을사업 </a:t>
            </a:r>
            <a:r>
              <a:rPr lang="ko-KR" altLang="en-US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마을설명회 </a:t>
            </a:r>
            <a:endParaRPr lang="en-US" altLang="ko-KR" sz="27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 algn="dist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2. 13.(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) /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용산면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매금리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 외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3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개소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/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용역사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 및 군</a:t>
            </a:r>
            <a:r>
              <a:rPr lang="en-US" altLang="ko-KR" sz="2400" spc="-150" dirty="0"/>
              <a:t> </a:t>
            </a:r>
            <a:r>
              <a:rPr lang="en-US" altLang="ko-KR" sz="2400" spc="-150" dirty="0" smtClean="0"/>
              <a:t>·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면 담당자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  <a:sym typeface="Wingdings" pitchFamily="2" charset="2"/>
            </a:endParaRPr>
          </a:p>
          <a:p>
            <a:pPr marL="990600" lvl="1" indent="-5334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코로나바이러스 사태로 인해 마을로 직접 찾아가는 설명회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실시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18417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32" y="404515"/>
            <a:ext cx="9144032" cy="2016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5-4.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충청북도 정부합동감사 수감</a:t>
            </a: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. 3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~ 3. 6.(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도청 대회의실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7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개부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청 소속 감사관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30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이후 추진된 자치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위임 사무 전반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35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300" b="1" dirty="0" smtClean="0">
                <a:latin typeface="HY헤드라인M" pitchFamily="18" charset="-127"/>
                <a:ea typeface="HY헤드라인M" pitchFamily="18" charset="-127"/>
              </a:rPr>
              <a:t>부서별 수감일보 제</a:t>
            </a:r>
            <a:r>
              <a:rPr lang="ko-KR" altLang="en-US" sz="2300" b="1" dirty="0">
                <a:latin typeface="HY헤드라인M" pitchFamily="18" charset="-127"/>
                <a:ea typeface="HY헤드라인M" pitchFamily="18" charset="-127"/>
              </a:rPr>
              <a:t>출</a:t>
            </a:r>
            <a:r>
              <a:rPr lang="ko-KR" altLang="en-US" sz="2300" b="1" dirty="0" smtClean="0">
                <a:latin typeface="HY헤드라인M" pitchFamily="18" charset="-127"/>
                <a:ea typeface="HY헤드라인M" pitchFamily="18" charset="-127"/>
              </a:rPr>
              <a:t> 및 감사내용에 대한 대외 보안 철저</a:t>
            </a:r>
            <a:endParaRPr lang="en-US" altLang="ko-KR" sz="23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9128" y="2636912"/>
            <a:ext cx="9153128" cy="2016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5-5.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정기 재산변동신고 조기신고 점검</a:t>
            </a: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12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2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18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감사팀장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재산등록의무자 조기신고 현황 점검 및 미신고 사유 확인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35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300" b="1" dirty="0" smtClean="0">
                <a:latin typeface="HY헤드라인M" pitchFamily="18" charset="-127"/>
                <a:ea typeface="HY헤드라인M" pitchFamily="18" charset="-127"/>
              </a:rPr>
              <a:t>조기신고 독려 운영기간 </a:t>
            </a: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: 2</a:t>
            </a: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. 3</a:t>
            </a: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3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) ~ 2</a:t>
            </a: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. 14</a:t>
            </a: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3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14014534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95016</TotalTime>
  <Words>230</Words>
  <Application>Microsoft Office PowerPoint</Application>
  <PresentationFormat>화면 슬라이드 쇼(4:3)</PresentationFormat>
  <Paragraphs>22</Paragraphs>
  <Slides>3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15226</cp:revision>
  <cp:lastPrinted>2020-01-09T06:17:01Z</cp:lastPrinted>
  <dcterms:modified xsi:type="dcterms:W3CDTF">2020-02-06T06:22:07Z</dcterms:modified>
</cp:coreProperties>
</file>