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8967" r:id="rId4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5. 1. ~ 5. 7.)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245897A5-F84C-4381-8F3A-1CC6D9117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6208"/>
            <a:ext cx="9144000" cy="1347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6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ts val="36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5.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추풍령면사무소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월부터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2023. 3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8F129A-18FE-4780-A553-CF901431D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" y="4794398"/>
            <a:ext cx="9144000" cy="1467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6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</a:p>
          <a:p>
            <a:pPr marL="914400" lvl="1" indent="-457200">
              <a:lnSpc>
                <a:spcPts val="36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6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「영동군 행정기구 설치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조례」일부개정조례안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6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03548E72-778F-4EAA-85F7-F4B4AB8C87B0}"/>
              </a:ext>
            </a:extLst>
          </p:cNvPr>
          <p:cNvSpPr/>
          <p:nvPr/>
        </p:nvSpPr>
        <p:spPr>
          <a:xfrm>
            <a:off x="6987" y="2419485"/>
            <a:ext cx="9143999" cy="202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박덕흠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국회의원 초청 정부예산확보 간담회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1.(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박덕흠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국회의원 등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정부예산 확보 사업 건의 등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환영사 및 만찬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379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07B3F9E-6DDD-46BB-8C0A-A10B54B78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" y="4574829"/>
            <a:ext cx="9144000" cy="1566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「영동군 출산 및 양육 지원에 관한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조례」일부개정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5D6D834-C8A1-4DA7-A232-8F97AF800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239" y="2325116"/>
            <a:ext cx="9144000" cy="203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조례규칙심의회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불부합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자치법규 정비를 위한 영동군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조례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일부개정조례안 외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791BAC2-ECEC-4881-BC94-B97FD363C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" y="422158"/>
            <a:ext cx="9144000" cy="1566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군정조정위원회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영동산업단지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공공폐수처리시설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민간위탁 동의안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3610</TotalTime>
  <Words>193</Words>
  <Application>Microsoft Office PowerPoint</Application>
  <PresentationFormat>화면 슬라이드 쇼(4:3)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HY헤드라인M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174</cp:revision>
  <cp:lastPrinted>2023-04-28T01:19:30Z</cp:lastPrinted>
  <dcterms:created xsi:type="dcterms:W3CDTF">2017-06-29T05:48:20Z</dcterms:created>
  <dcterms:modified xsi:type="dcterms:W3CDTF">2023-04-28T07:20:14Z</dcterms:modified>
</cp:coreProperties>
</file>