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595" r:id="rId2"/>
    <p:sldId id="827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CCECFF"/>
    <a:srgbClr val="05AB0D"/>
    <a:srgbClr val="D0D8E8"/>
    <a:srgbClr val="4F81BD"/>
    <a:srgbClr val="C9E2F9"/>
    <a:srgbClr val="0000FF"/>
    <a:srgbClr val="009900"/>
    <a:srgbClr val="3A3AB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2" autoAdjust="0"/>
    <p:restoredTop sz="96391" autoAdjust="0"/>
  </p:normalViewPr>
  <p:slideViewPr>
    <p:cSldViewPr>
      <p:cViewPr varScale="1">
        <p:scale>
          <a:sx n="77" d="100"/>
          <a:sy n="77" d="100"/>
        </p:scale>
        <p:origin x="54" y="24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2021-12-30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2021-12-30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2022. 1. 1.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330" y="3284984"/>
            <a:ext cx="913467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주요업무 추진계획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07" y="1700808"/>
            <a:ext cx="8891464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('21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실적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평가</a:t>
            </a: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~ 17:00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민간추천위원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실적 시군종합평가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정성지표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평가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463" y="144016"/>
            <a:ext cx="9450387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r>
              <a:rPr lang="ko-KR" altLang="en-US" sz="28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463" y="4725144"/>
            <a:ext cx="912653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1. 17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군정 주요업무계획 보고 청취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r>
              <a:rPr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771311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91105</TotalTime>
  <Words>150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15386</cp:revision>
  <cp:lastPrinted>2021-08-27T01:50:57Z</cp:lastPrinted>
  <dcterms:modified xsi:type="dcterms:W3CDTF">2021-12-30T08:34:05Z</dcterms:modified>
</cp:coreProperties>
</file>