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9075" r:id="rId3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350" y="3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DA5D6-C5B7-4CA3-A535-9C30AFC4645C}" type="datetimeFigureOut">
              <a:rPr lang="ko-KR" altLang="en-US" smtClean="0"/>
              <a:t>2023-07-20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199" y="4783138"/>
            <a:ext cx="5444806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40866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350" y="9440866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E55C0-1303-49CD-AB93-3F24593CA0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477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2023-07-20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2023-07-20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2023-07-20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2023-07-20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2023-07-20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2023-07-20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2023-07-20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2023-07-20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2023-07-20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2023-07-20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2023-07-20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89B40-4593-4A16-B088-0C8CA4E942CC}" type="datetimeFigureOut">
              <a:rPr lang="ko-KR" altLang="en-US" smtClean="0"/>
              <a:t>2023-07-20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기획감사과</a:t>
            </a:r>
            <a:endParaRPr lang="en-US" altLang="ko-KR" sz="66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1169988" lvl="1" indent="-457200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87787" y="3356992"/>
            <a:ext cx="6696744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(2023. 7. 24. ~ 7. 30.)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36826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B4C16336-163F-4918-9ED7-701691294C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00" y="5042286"/>
            <a:ext cx="9144000" cy="1584945"/>
          </a:xfrm>
          <a:prstGeom prst="rect">
            <a:avLst/>
          </a:prstGeom>
          <a:noFill/>
          <a:ln>
            <a:noFill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의원간담회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27.(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인구감소대응시책 지원 조례 일부개정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ko-KR" altLang="en-US" sz="28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4DD9EFE-092A-4C63-9EA8-88188AC923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9559"/>
            <a:ext cx="9107488" cy="1879281"/>
          </a:xfrm>
          <a:prstGeom prst="rect">
            <a:avLst/>
          </a:prstGeom>
          <a:noFill/>
          <a:ln>
            <a:noFill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315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24.(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행정위원회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위원회회의실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영동군 조직개편에 따른 행정기구 명칭 등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일괄개정조례안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7. 25.(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: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차 본회의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본회의장 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및 기타 부의안건 의결</a:t>
            </a:r>
            <a:r>
              <a:rPr lang="en-US" altLang="ko-KR" sz="2400" b="1" spc="-300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ko-KR" altLang="en-US" sz="2800" b="1" spc="-3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B3A7717-D9C9-45F2-B940-AB4A63757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" y="1943755"/>
            <a:ext cx="9144000" cy="1485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「찾아가는 무료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법률상담실」운영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25.(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 ~ 12:00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학산면사무소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이세종 변호사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민사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형사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행정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가사소송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법령해석 등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C3216B2-32A7-4C01-AC81-95F2181C6A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2" y="3571342"/>
            <a:ext cx="9144000" cy="1546394"/>
          </a:xfrm>
          <a:prstGeom prst="rect">
            <a:avLst/>
          </a:prstGeom>
          <a:noFill/>
          <a:ln>
            <a:noFill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2023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매니페스토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우수사례 경진대회 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26.(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7. 27.(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순천대학교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기획의회팀장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우수사례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건 발표</a:t>
            </a:r>
            <a:endParaRPr lang="ko-KR" altLang="en-US" sz="28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40873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4727</TotalTime>
  <Words>151</Words>
  <Application>Microsoft Office PowerPoint</Application>
  <PresentationFormat>화면 슬라이드 쇼(4:3)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8" baseType="lpstr">
      <vt:lpstr>HY헤드라인M</vt:lpstr>
      <vt:lpstr>굴림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251</cp:revision>
  <cp:lastPrinted>2023-07-20T02:03:47Z</cp:lastPrinted>
  <dcterms:created xsi:type="dcterms:W3CDTF">2017-06-29T05:48:20Z</dcterms:created>
  <dcterms:modified xsi:type="dcterms:W3CDTF">2023-07-20T02:07:16Z</dcterms:modified>
</cp:coreProperties>
</file>