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7461" r:id="rId3"/>
    <p:sldId id="7430" r:id="rId4"/>
    <p:sldId id="7431" r:id="rId5"/>
    <p:sldId id="7432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90" d="100"/>
          <a:sy n="90" d="100"/>
        </p:scale>
        <p:origin x="-384" y="-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51E36-DD4D-457E-BF6F-A73B188A06CD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D06D-BAEA-47FD-90EB-DF531D7B8141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5F70-77D9-4E6D-8609-3D9329BA6678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0C9A-A882-4453-9B45-0852BF22FCBB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91F64-4D88-4C2B-84F8-415452E3B156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B6F8-9FE2-4CE3-BB45-97C91F741998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40E1-1F6B-4077-A610-4130A42C4817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74BA3-3089-4B12-9954-19F30DDC1C4F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EC73-BFC2-427F-BED6-2C358A1E1127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5BF7-E827-47AC-BB4E-D9950DAAA144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42D5-1A17-49E9-A0CA-321174676939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BF4E86A-5340-4281-BB79-227238A0EC8A}" type="datetime1">
              <a:rPr lang="ko-KR" altLang="en-US" smtClean="0"/>
              <a:pPr>
                <a:defRPr/>
              </a:pPr>
              <a:t>2019-02-27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8450" y="-171450"/>
            <a:ext cx="944245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2019. 1. 7.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968657"/>
              </p:ext>
            </p:extLst>
          </p:nvPr>
        </p:nvGraphicFramePr>
        <p:xfrm>
          <a:off x="5738271" y="0"/>
          <a:ext cx="3405729" cy="62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29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기획감사담당관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3212976"/>
            <a:ext cx="8979157" cy="358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" y="1716832"/>
            <a:ext cx="922745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9-2.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회계연도 기금결산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대상기금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중소기업육성기금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수입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지출 결산액 정리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e-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호조 등록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3525320"/>
            <a:ext cx="904221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9-3. 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예산절감 계획서 작성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작성기한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목표액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4475" y="4857976"/>
            <a:ext cx="885698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857976"/>
            <a:ext cx="9233065" cy="200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전시예산 편성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제본일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1.18.(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편성방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 예산편성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70%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범위 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" y="19568"/>
            <a:ext cx="9187346" cy="1825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기획감사담당관 토론회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1.28.(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기획감사담당관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군정발전 방안 및 대책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08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32587" y="548680"/>
            <a:ext cx="9396537" cy="1674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예산이월 최종 확정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2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확정예정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계속비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사고 이월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370800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21954" y="2047796"/>
            <a:ext cx="92687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영동군체육회 특정감사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 ~ 1.11.(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시설사업소 회의실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기획감사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담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당관 외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체육회 운영 및 추진업무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32586" y="3933056"/>
            <a:ext cx="939653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및 수시 재산변동신고 안내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15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) ~ 2.28.(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: 157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정기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(123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수시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(34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</a:rPr>
              <a:t>)]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064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80528" y="2852936"/>
            <a:ext cx="9345906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9-9.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14:00~17:00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추풍령면사무소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김동재 공익법무관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80528" y="5013176"/>
            <a:ext cx="934590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14800" indent="-457200"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찾아가는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무료법률상담실 운영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지역신문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소식지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528" y="116632"/>
            <a:ext cx="9376412" cy="295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~1.14.(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주요업무계획 보고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019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80684</TotalTime>
  <Words>303</Words>
  <Application>Microsoft Office PowerPoint</Application>
  <PresentationFormat>화면 슬라이드 쇼(4:3)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13179</cp:revision>
  <cp:lastPrinted>2019-01-04T05:01:16Z</cp:lastPrinted>
  <dcterms:modified xsi:type="dcterms:W3CDTF">2019-02-27T02:49:44Z</dcterms:modified>
</cp:coreProperties>
</file>