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105" r:id="rId3"/>
    <p:sldId id="750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5. 27. ~ 6. 2.)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5" name="직사각형 4"/>
          <p:cNvSpPr/>
          <p:nvPr/>
        </p:nvSpPr>
        <p:spPr>
          <a:xfrm>
            <a:off x="0" y="4365104"/>
            <a:ext cx="9036496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군정조정위원회 및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명예군민 대상자 선정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-108520" y="731834"/>
            <a:ext cx="9036496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규제개혁 발굴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600" dirty="0">
                <a:latin typeface="HY헤드라인M" pitchFamily="18" charset="-127"/>
                <a:ea typeface="HY헤드라인M" pitchFamily="18" charset="-127"/>
              </a:rPr>
              <a:t>대형폐기물 스티커 구입 편의성 증진 외 </a:t>
            </a:r>
            <a:r>
              <a:rPr lang="en-US" altLang="ko-KR" sz="2400" b="1" kern="600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kern="600" dirty="0">
                <a:latin typeface="HY헤드라인M" pitchFamily="18" charset="-127"/>
                <a:ea typeface="HY헤드라인M" pitchFamily="18" charset="-127"/>
              </a:rPr>
              <a:t>건  </a:t>
            </a:r>
            <a:endParaRPr lang="en-US" altLang="ko-KR" sz="2400" b="1" kern="6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108520" y="2492896"/>
            <a:ext cx="9036496" cy="1575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2. 5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양강면사무소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세광 변호사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명지성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0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4059906-3D28-4503-B05C-ADCC6200562A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C49A1FBE-AE52-45C8-8E71-D160E043855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E4B1A380-30E3-4118-8A63-1E8FA7AB620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78FB5F16-A99C-4426-B55F-C071AF2C839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CDFDC4A1-16CE-49F9-AAC8-6C4384D68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908720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상반기 신속집행 추진상황 보고회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28.(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부군수실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미래전략과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부서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상반기 신속집행 집행실적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전망 점검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270C681-3F43-4B0D-9021-B6DDA1331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84984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군민자문단 현안사업장 현장자문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30.(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관내 일원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자문위원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28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현안사업장 현장방문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128104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1756172</TotalTime>
  <Words>174</Words>
  <Application>Microsoft Office PowerPoint</Application>
  <PresentationFormat>화면 슬라이드 쇼(4:3)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27072</cp:revision>
  <cp:lastPrinted>2024-05-22T00:58:02Z</cp:lastPrinted>
  <dcterms:modified xsi:type="dcterms:W3CDTF">2024-06-14T05:16:25Z</dcterms:modified>
</cp:coreProperties>
</file>