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834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AB0D"/>
    <a:srgbClr val="00B036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212" autoAdjust="0"/>
  </p:normalViewPr>
  <p:slideViewPr>
    <p:cSldViewPr>
      <p:cViewPr>
        <p:scale>
          <a:sx n="100" d="100"/>
          <a:sy n="100" d="100"/>
        </p:scale>
        <p:origin x="-270" y="-13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2228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1" y="4715192"/>
            <a:ext cx="5434335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2020-03-06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2020-03-06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2020-03-06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695" y="1628800"/>
            <a:ext cx="914469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감사원 대행감사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산하 전 부서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2019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기간 중 추진한 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76672"/>
            <a:ext cx="9108183" cy="1079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홍보영상 제작물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보고회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13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869160"/>
            <a:ext cx="9109075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조례심사특별위원회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10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위원회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  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아동급식 지원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ko-KR" altLang="en-US" sz="2400" dirty="0">
              <a:latin typeface="Arial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12976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278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11.(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[2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본회의장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   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등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일반안건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세입세출결산검사위원 선임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3650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95903</TotalTime>
  <Words>120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15312</cp:revision>
  <cp:lastPrinted>2020-01-09T06:17:01Z</cp:lastPrinted>
  <dcterms:modified xsi:type="dcterms:W3CDTF">2020-03-06T02:59:09Z</dcterms:modified>
</cp:coreProperties>
</file>