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598" r:id="rId2"/>
    <p:sldId id="6599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>
          <p15:clr>
            <a:srgbClr val="A4A3A4"/>
          </p15:clr>
        </p15:guide>
        <p15:guide id="2" pos="214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  <a:srgbClr val="CCECFF"/>
    <a:srgbClr val="05AB0D"/>
    <a:srgbClr val="D0D8E8"/>
    <a:srgbClr val="4F81BD"/>
    <a:srgbClr val="C9E2F9"/>
    <a:srgbClr val="0000FF"/>
    <a:srgbClr val="009900"/>
    <a:srgbClr val="3A3AB9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222" autoAdjust="0"/>
    <p:restoredTop sz="96391" autoAdjust="0"/>
  </p:normalViewPr>
  <p:slideViewPr>
    <p:cSldViewPr>
      <p:cViewPr varScale="1">
        <p:scale>
          <a:sx n="100" d="100"/>
          <a:sy n="100" d="100"/>
        </p:scale>
        <p:origin x="528" y="7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1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6007067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2" y="1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2338" y="742950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82" y="4721237"/>
            <a:ext cx="4993851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l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2" y="9444039"/>
            <a:ext cx="2950263" cy="4953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14" tIns="45393" rIns="90814" bIns="45393" numCol="1" anchor="b" anchorCtr="0" compatLnSpc="1">
            <a:prstTxWarp prst="textNoShape">
              <a:avLst/>
            </a:prstTxWarp>
          </a:bodyPr>
          <a:lstStyle>
            <a:lvl1pPr algn="r" defTabSz="880706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36751047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20" y="4721237"/>
            <a:ext cx="5438775" cy="4471987"/>
          </a:xfrm>
          <a:noFill/>
          <a:ln/>
        </p:spPr>
        <p:txBody>
          <a:bodyPr lIns="90841" tIns="45408" rIns="90841" bIns="45408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53276934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E61592-369F-4C70-87D7-6CAB5C3F126C}" type="datetime1">
              <a:rPr lang="ko-KR" altLang="en-US" smtClean="0"/>
              <a:t>2022-04-29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BCC11-DB59-42E1-9BE5-BBF8D5A123A7}" type="datetime1">
              <a:rPr lang="ko-KR" altLang="en-US" smtClean="0"/>
              <a:t>2022-04-29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CAAF2C-47F4-4073-880A-03F549FEE1DE}" type="datetime1">
              <a:rPr lang="ko-KR" altLang="en-US" smtClean="0"/>
              <a:t>2022-04-29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A9BD0E-A394-4C1A-B224-A2D497138269}" type="datetime1">
              <a:rPr lang="ko-KR" altLang="en-US" smtClean="0"/>
              <a:t>2022-04-29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52FBC-611D-4807-9315-3632B74AF1C8}" type="datetime1">
              <a:rPr lang="ko-KR" altLang="en-US" smtClean="0"/>
              <a:t>2022-04-29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82CFAF-07F8-4241-BE6D-D47813532BDA}" type="datetime1">
              <a:rPr lang="ko-KR" altLang="en-US" smtClean="0"/>
              <a:t>2022-04-29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66741-BF1C-4DFB-A229-405F75F496FC}" type="datetime1">
              <a:rPr lang="ko-KR" altLang="en-US" smtClean="0"/>
              <a:t>2022-04-29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89CE39-B290-47B2-85B7-9DDC25721584}" type="datetime1">
              <a:rPr lang="ko-KR" altLang="en-US" smtClean="0"/>
              <a:t>2022-04-29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DB8F8D-13C1-439B-ABEF-A68EFEB24620}" type="datetime1">
              <a:rPr lang="ko-KR" altLang="en-US" smtClean="0"/>
              <a:t>2022-04-29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8B3BEB-8958-4A1A-B896-11474E8DD124}" type="datetime1">
              <a:rPr lang="ko-KR" altLang="en-US" smtClean="0"/>
              <a:t>2022-04-29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FB2D0-33EE-4057-8D1D-88ED7ED5E562}" type="datetime1">
              <a:rPr lang="ko-KR" altLang="en-US" smtClean="0"/>
              <a:t>2022-04-29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0F7D4E9A-D87C-4767-AC40-5B23C324B65D}" type="datetime1">
              <a:rPr lang="ko-KR" altLang="en-US" smtClean="0"/>
              <a:t>2022-04-29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r>
              <a:rPr lang="en-US" altLang="ko-KR" smtClean="0"/>
              <a:t>33</a:t>
            </a: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hf sldNum="0" hdr="0" ftr="0" dt="0"/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5" descr="가우시안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116211"/>
            <a:ext cx="9144000" cy="6974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Rectangle 5"/>
          <p:cNvSpPr>
            <a:spLocks noChangeArrowheads="1"/>
          </p:cNvSpPr>
          <p:nvPr/>
        </p:nvSpPr>
        <p:spPr bwMode="auto">
          <a:xfrm>
            <a:off x="432048" y="3251200"/>
            <a:ext cx="8711952" cy="694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3600" tIns="46800" rIns="93600" bIns="46800">
            <a:spAutoFit/>
          </a:bodyPr>
          <a:lstStyle/>
          <a:p>
            <a:pPr algn="ctr">
              <a:lnSpc>
                <a:spcPct val="130000"/>
              </a:lnSpc>
              <a:spcBef>
                <a:spcPct val="50000"/>
              </a:spcBef>
            </a:pP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(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2022. 5. 1. </a:t>
            </a:r>
            <a:r>
              <a:rPr lang="en-US" altLang="ko-KR" sz="30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en-US" altLang="ko-KR" sz="30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</a:rPr>
              <a:t>5. 31.)</a:t>
            </a:r>
            <a:endParaRPr lang="en-US" altLang="ko-KR" sz="3000" b="1" dirty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251520" y="2168488"/>
            <a:ext cx="9144000" cy="1093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3600" tIns="46800" rIns="93600" bIns="46800"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ko-KR" altLang="en-US" sz="6500" b="1" dirty="0">
                <a:solidFill>
                  <a:srgbClr val="1C1C1C"/>
                </a:solidFill>
                <a:latin typeface="HY헤드라인M" pitchFamily="18" charset="-127"/>
                <a:ea typeface="HY헤드라인M" pitchFamily="18" charset="-127"/>
              </a:rPr>
              <a:t>  월간업무 추진계획</a:t>
            </a:r>
            <a:endParaRPr lang="ko-KR" altLang="en-US" sz="6500" b="1" dirty="0">
              <a:solidFill>
                <a:srgbClr val="1C1C1C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8634130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-4764" y="4302131"/>
            <a:ext cx="9144000" cy="1547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/>
          <a:p>
            <a:pPr marL="914400" lvl="1" indent="-457200">
              <a:lnSpc>
                <a:spcPct val="12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endParaRPr lang="en-US" altLang="ko-KR" sz="300" b="1" dirty="0" smtClean="0">
              <a:solidFill>
                <a:srgbClr val="FFFFFF"/>
              </a:solidFill>
              <a:latin typeface="굴림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5-4.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년도 충청북도 종합감사</a:t>
            </a:r>
            <a:endParaRPr lang="en-US" altLang="ko-KR" sz="2800" b="1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사전감사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: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5. 9.(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~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5. 17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.(</a:t>
            </a:r>
            <a:r>
              <a:rPr lang="ko-KR" altLang="en-US" sz="2400" b="1" spc="-150" dirty="0"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본감사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: 5. 18.(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~ 5.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26.(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spc="-150" dirty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소회의실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spc="-150" dirty="0" err="1" smtClean="0">
                <a:latin typeface="HY헤드라인M" pitchFamily="18" charset="-127"/>
                <a:ea typeface="HY헤드라인M" pitchFamily="18" charset="-127"/>
              </a:rPr>
              <a:t>임양기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 감사관 외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17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명 </a:t>
            </a:r>
            <a:r>
              <a:rPr lang="en-US" altLang="ko-KR" sz="2400" b="1" spc="-150" dirty="0" smtClean="0">
                <a:latin typeface="HY헤드라인M" pitchFamily="18" charset="-127"/>
                <a:ea typeface="HY헤드라인M" pitchFamily="18" charset="-127"/>
              </a:rPr>
              <a:t>/ 2019. 4</a:t>
            </a:r>
            <a:r>
              <a:rPr lang="ko-KR" altLang="en-US" sz="2400" b="1" spc="-150" dirty="0" smtClean="0">
                <a:latin typeface="HY헤드라인M" pitchFamily="18" charset="-127"/>
                <a:ea typeface="HY헤드라인M" pitchFamily="18" charset="-127"/>
              </a:rPr>
              <a:t>월 이후 추진 업무</a:t>
            </a:r>
            <a:endParaRPr lang="en-US" altLang="ko-KR" sz="2400" b="1" spc="-150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-1588" y="1835300"/>
            <a:ext cx="9145588" cy="1511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5-2.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지방소멸대응기금사업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행안부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2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차 컨설팅 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4.(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수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14:00 / </a:t>
            </a:r>
            <a:r>
              <a:rPr lang="ko-KR" altLang="en-US" sz="2400" b="1" dirty="0" err="1">
                <a:latin typeface="HY헤드라인M" panose="02030600000101010101" pitchFamily="18" charset="-127"/>
                <a:ea typeface="HY헤드라인M" panose="02030600000101010101" pitchFamily="18" charset="-127"/>
              </a:rPr>
              <a:t>상설감사장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인구정책팀장 외 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1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명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지역별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현지 맞춤형 컨설팅 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5815378"/>
            <a:ext cx="9139236" cy="1042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5-5. 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지방소멸대응기금 확보 사업 발굴 보고회 개최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16.(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월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) 08:20 / 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군청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2</a:t>
            </a:r>
            <a:r>
              <a:rPr lang="ko-KR" altLang="en-US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층 상황실 </a:t>
            </a: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관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단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과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소장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0" y="0"/>
            <a:ext cx="9145588" cy="18448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5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-1. 2022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군정자문단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워크숍 개최   </a:t>
            </a:r>
            <a:endParaRPr lang="en-US" altLang="ko-KR" sz="2400" b="1" dirty="0" smtClean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2.(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월</a:t>
            </a:r>
            <a:r>
              <a:rPr lang="en-US" altLang="ko-KR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) ~ 5. 4.(</a:t>
            </a:r>
            <a:r>
              <a:rPr lang="ko-KR" altLang="en-US" sz="2400" b="1" dirty="0" smtClean="0">
                <a:latin typeface="HY헤드라인M" panose="02030600000101010101" pitchFamily="18" charset="-127"/>
                <a:ea typeface="HY헤드라인M" panose="02030600000101010101" pitchFamily="18" charset="-127"/>
              </a:rPr>
              <a:t>수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제주도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dirty="0" err="1" smtClean="0">
                <a:latin typeface="HY헤드라인M" pitchFamily="18" charset="-127"/>
                <a:ea typeface="HY헤드라인M" pitchFamily="18" charset="-127"/>
              </a:rPr>
              <a:t>자문단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공무원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10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명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공약이행결과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주요업무계획 설명 및 토론회 등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lvl="1">
              <a:lnSpc>
                <a:spcPct val="12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   ※ </a:t>
            </a:r>
            <a:r>
              <a:rPr lang="ko-KR" altLang="en-US" sz="2400" b="1" dirty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군수님 </a:t>
            </a:r>
            <a:r>
              <a:rPr lang="ko-KR" altLang="en-US" sz="2400" b="1" dirty="0" smtClean="0">
                <a:solidFill>
                  <a:srgbClr val="05AB0D"/>
                </a:solidFill>
                <a:latin typeface="HY헤드라인M" pitchFamily="18" charset="-127"/>
                <a:ea typeface="HY헤드라인M" pitchFamily="18" charset="-127"/>
              </a:rPr>
              <a:t>참석</a:t>
            </a:r>
            <a:endParaRPr lang="en-US" altLang="ko-KR" sz="2400" b="1" dirty="0">
              <a:solidFill>
                <a:srgbClr val="05AB0D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3176" y="3306228"/>
            <a:ext cx="9145588" cy="10426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eaLnBrk="1" fontAlgn="auto" latinLnBrk="1" hangingPunct="1">
              <a:lnSpc>
                <a:spcPct val="12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 eaLnBrk="1" latinLnBrk="1" hangingPunct="1">
              <a:lnSpc>
                <a:spcPct val="12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5-3.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의원간담회 </a:t>
            </a:r>
            <a:endParaRPr lang="en-US" altLang="ko-KR" sz="2400" b="1" dirty="0"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  <a:p>
            <a:pPr marL="914400" lvl="1" indent="-457200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en-US" altLang="ko-KR" sz="2400" b="1" dirty="0">
                <a:latin typeface="HY헤드라인M" panose="02030600000101010101" pitchFamily="18" charset="-127"/>
                <a:ea typeface="HY헤드라인M" panose="02030600000101010101" pitchFamily="18" charset="-127"/>
              </a:rPr>
              <a:t>5. 5. 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서면심의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/ 5. 19.(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</a:rPr>
              <a:t>), </a:t>
            </a:r>
            <a:r>
              <a:rPr lang="ko-KR" altLang="en-US" sz="2400" b="1" dirty="0" err="1">
                <a:latin typeface="HY헤드라인M" pitchFamily="18" charset="-127"/>
                <a:ea typeface="HY헤드라인M" pitchFamily="18" charset="-127"/>
              </a:rPr>
              <a:t>서면심의</a:t>
            </a: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 eaLnBrk="1" latinLnBrk="1" hangingPunct="1">
              <a:lnSpc>
                <a:spcPct val="12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endParaRPr lang="en-US" altLang="ko-KR" sz="2400" b="1" dirty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0287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91163</TotalTime>
  <Words>185</Words>
  <Application>Microsoft Office PowerPoint</Application>
  <PresentationFormat>화면 슬라이드 쇼(4:3)</PresentationFormat>
  <Paragraphs>21</Paragraphs>
  <Slides>2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9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12" baseType="lpstr">
      <vt:lpstr>HY견고딕</vt:lpstr>
      <vt:lpstr>HY헤드라인M</vt:lpstr>
      <vt:lpstr>굴림</vt:lpstr>
      <vt:lpstr>굴림체</vt:lpstr>
      <vt:lpstr>맑은 고딕</vt:lpstr>
      <vt:lpstr>Arial</vt:lpstr>
      <vt:lpstr>Symbol</vt:lpstr>
      <vt:lpstr>Times New Roman</vt:lpstr>
      <vt:lpstr>Wingdings</vt:lpstr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15394</cp:revision>
  <cp:lastPrinted>2022-02-24T04:50:58Z</cp:lastPrinted>
  <dcterms:modified xsi:type="dcterms:W3CDTF">2022-04-29T10:28:02Z</dcterms:modified>
</cp:coreProperties>
</file>