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892" r:id="rId2"/>
    <p:sldId id="5893" r:id="rId3"/>
    <p:sldId id="5894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8391" autoAdjust="0"/>
  </p:normalViewPr>
  <p:slideViewPr>
    <p:cSldViewPr>
      <p:cViewPr varScale="1">
        <p:scale>
          <a:sx n="97" d="100"/>
          <a:sy n="97" d="100"/>
        </p:scale>
        <p:origin x="744" y="7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477703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50104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53435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 dirty="0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err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719994" y="3346513"/>
            <a:ext cx="5328592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(2022. 3. 21. ~ 3. 27.)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8153510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548680"/>
            <a:ext cx="9144000" cy="1541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한국매니페스토실천본부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방문협의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spc="-15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3. </a:t>
            </a:r>
            <a:r>
              <a:rPr lang="en-US" altLang="ko-KR" sz="22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21.(</a:t>
            </a:r>
            <a:r>
              <a:rPr lang="ko-KR" altLang="en-US" sz="22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2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 13:00~ / </a:t>
            </a:r>
            <a:r>
              <a:rPr lang="ko-KR" altLang="en-US" sz="22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기획정책팀장 </a:t>
            </a:r>
            <a:r>
              <a:rPr lang="ko-KR" altLang="en-US" sz="22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외 </a:t>
            </a:r>
            <a:r>
              <a:rPr lang="en-US" altLang="ko-KR" sz="22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2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sz="2200" b="1" spc="-150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민선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공약이행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평가 소명 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보완사항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협의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045" y="2564904"/>
            <a:ext cx="9144000" cy="15413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한국공공자치연구원 방문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3. 21.(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) 15:00~ /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기획정책팀장 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3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회 한국지방자치경영대상 종합대상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수상관련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협의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4485773"/>
            <a:ext cx="915809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5-3. 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</a:t>
            </a:r>
            <a:r>
              <a:rPr lang="en-US" altLang="ko-KR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spc="-15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규칙 심의회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23.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서면심의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영동군 군세 감면 조례 일부개정조례안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2353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9705" y="3645024"/>
            <a:ext cx="9126662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신속집행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실적 점검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부단체장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영상회의</a:t>
            </a:r>
            <a:endParaRPr lang="ko-KR" altLang="en-US" sz="24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25.(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16:00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영상회의실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부군수님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참석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1124744"/>
            <a:ext cx="9146367" cy="15310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5-4.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국민권익위원회 「달리는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국민신문고」운영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~ 15:00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영동읍사무소 주차장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소상공인 및 지역주민 대상 고충상담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5820649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73216</TotalTime>
  <Words>138</Words>
  <Application>Microsoft Office PowerPoint</Application>
  <PresentationFormat>화면 슬라이드 쇼(4:3)</PresentationFormat>
  <Paragraphs>18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11550</cp:revision>
  <cp:lastPrinted>2022-02-24T00:17:31Z</cp:lastPrinted>
  <dcterms:modified xsi:type="dcterms:W3CDTF">2022-03-18T08:51:42Z</dcterms:modified>
</cp:coreProperties>
</file>