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892" r:id="rId2"/>
    <p:sldId id="5893" r:id="rId3"/>
    <p:sldId id="589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97" d="100"/>
          <a:sy n="97" d="100"/>
        </p:scale>
        <p:origin x="74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3. 21. ~ 3. 27.)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한국매니페스토실천본부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방문협의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en-US" altLang="ko-KR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21.(</a:t>
            </a:r>
            <a:r>
              <a:rPr lang="ko-KR" altLang="en-US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13:00~ / </a:t>
            </a:r>
            <a:r>
              <a:rPr lang="ko-KR" altLang="en-US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기획정책팀장 </a:t>
            </a:r>
            <a:r>
              <a:rPr lang="ko-KR" altLang="en-US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2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공약이행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평가 소명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보완사항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협의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45" y="2564904"/>
            <a:ext cx="914400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한국공공자치연구원 방문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3. 21.(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 15:00~ /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기획정책팀장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한국지방자치경영대상 종합대상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수상관련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485773"/>
            <a:ext cx="915809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23.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군세 감면 조례 일부개정조례안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35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705" y="3645024"/>
            <a:ext cx="9126662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실적 점검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부단체장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참석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24744"/>
            <a:ext cx="9146367" cy="153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국민권익위원회 「달리는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국민신문고」운영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~ 15:00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영동읍사무소 주차장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소상공인 및 지역주민 대상 고충상담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82064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73216</TotalTime>
  <Words>138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11550</cp:revision>
  <cp:lastPrinted>2022-02-24T00:17:31Z</cp:lastPrinted>
  <dcterms:modified xsi:type="dcterms:W3CDTF">2022-03-18T08:51:42Z</dcterms:modified>
</cp:coreProperties>
</file>